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92" d="100"/>
          <a:sy n="92" d="100"/>
        </p:scale>
        <p:origin x="145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504396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22715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674258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025349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78797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83623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23099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031223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92854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0388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11052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16A4B8-EC1B-44E4-9495-7853FD3AD7AE}" type="datetimeFigureOut">
              <a:rPr lang="ru-RU" smtClean="0"/>
              <a:t>07.12.2021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DBB1F5-79D8-458D-B57E-5C87705807F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076042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Четырехдневный образовательный семинар «Основные подходы к формированию форм федерального статистического наблюдения»">
            <a:extLst>
              <a:ext uri="{FF2B5EF4-FFF2-40B4-BE49-F238E27FC236}">
                <a16:creationId xmlns:a16="http://schemas.microsoft.com/office/drawing/2014/main" id="{F889923E-7571-4244-89C8-6FDC0D34DCE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91211595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Экран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Никита Голубев</dc:creator>
  <cp:lastModifiedBy>Никита Голубев</cp:lastModifiedBy>
  <cp:revision>1</cp:revision>
  <dcterms:created xsi:type="dcterms:W3CDTF">2021-12-07T06:42:37Z</dcterms:created>
  <dcterms:modified xsi:type="dcterms:W3CDTF">2021-12-07T06:43:08Z</dcterms:modified>
</cp:coreProperties>
</file>

<file path=docProps/thumbnail.jpeg>
</file>