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92" d="100"/>
          <a:sy n="92" d="100"/>
        </p:scale>
        <p:origin x="14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A4B8-EC1B-44E4-9495-7853FD3AD7AE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B1F5-79D8-458D-B57E-5C8770580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43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A4B8-EC1B-44E4-9495-7853FD3AD7AE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B1F5-79D8-458D-B57E-5C8770580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271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A4B8-EC1B-44E4-9495-7853FD3AD7AE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B1F5-79D8-458D-B57E-5C8770580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425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A4B8-EC1B-44E4-9495-7853FD3AD7AE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B1F5-79D8-458D-B57E-5C8770580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534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A4B8-EC1B-44E4-9495-7853FD3AD7AE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B1F5-79D8-458D-B57E-5C8770580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879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A4B8-EC1B-44E4-9495-7853FD3AD7AE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B1F5-79D8-458D-B57E-5C8770580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362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A4B8-EC1B-44E4-9495-7853FD3AD7AE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B1F5-79D8-458D-B57E-5C8770580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309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A4B8-EC1B-44E4-9495-7853FD3AD7AE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B1F5-79D8-458D-B57E-5C8770580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122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A4B8-EC1B-44E4-9495-7853FD3AD7AE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B1F5-79D8-458D-B57E-5C8770580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85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A4B8-EC1B-44E4-9495-7853FD3AD7AE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B1F5-79D8-458D-B57E-5C8770580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38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A4B8-EC1B-44E4-9495-7853FD3AD7AE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B1F5-79D8-458D-B57E-5C8770580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105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6A4B8-EC1B-44E4-9495-7853FD3AD7AE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BB1F5-79D8-458D-B57E-5C8770580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60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етырехдневный образовательный семинар «Основные подходы к формированию форм федерального статистического наблюдения»">
            <a:extLst>
              <a:ext uri="{FF2B5EF4-FFF2-40B4-BE49-F238E27FC236}">
                <a16:creationId xmlns:a16="http://schemas.microsoft.com/office/drawing/2014/main" id="{F889923E-7571-4244-89C8-6FDC0D34DC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1159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 Голубев</dc:creator>
  <cp:lastModifiedBy>Никита Голубев</cp:lastModifiedBy>
  <cp:revision>1</cp:revision>
  <dcterms:created xsi:type="dcterms:W3CDTF">2021-12-07T06:42:37Z</dcterms:created>
  <dcterms:modified xsi:type="dcterms:W3CDTF">2021-12-07T06:43:08Z</dcterms:modified>
</cp:coreProperties>
</file>