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0" r:id="rId5"/>
    <p:sldId id="271" r:id="rId6"/>
    <p:sldId id="272" r:id="rId7"/>
    <p:sldId id="258" r:id="rId8"/>
    <p:sldId id="260" r:id="rId9"/>
    <p:sldId id="263" r:id="rId10"/>
    <p:sldId id="264" r:id="rId11"/>
    <p:sldId id="261" r:id="rId12"/>
    <p:sldId id="265" r:id="rId13"/>
    <p:sldId id="262" r:id="rId14"/>
    <p:sldId id="266" r:id="rId15"/>
    <p:sldId id="267" r:id="rId16"/>
    <p:sldId id="268" r:id="rId17"/>
    <p:sldId id="269" r:id="rId18"/>
  </p:sldIdLst>
  <p:sldSz cx="9144000" cy="6858000" type="screen4x3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14" d="100"/>
          <a:sy n="114" d="100"/>
        </p:scale>
        <p:origin x="-147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3AB223-581B-4365-9F9C-F6D2331B19D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D176C7-CFEC-4928-9A1B-A565CCFDEBC9}">
      <dgm:prSet phldrT="[Текст]" custT="1"/>
      <dgm:spPr/>
      <dgm:t>
        <a:bodyPr/>
        <a:lstStyle/>
        <a:p>
          <a:r>
            <a:rPr lang="ru-RU" sz="2800" b="1" dirty="0" smtClean="0"/>
            <a:t>Радиотерапия </a:t>
          </a:r>
        </a:p>
        <a:p>
          <a:r>
            <a:rPr lang="ru-RU" sz="2800" b="1" dirty="0" smtClean="0"/>
            <a:t>(Лучевая терапия)</a:t>
          </a:r>
          <a:endParaRPr lang="ru-RU" sz="2800" b="1" dirty="0"/>
        </a:p>
      </dgm:t>
    </dgm:pt>
    <dgm:pt modelId="{DC3302C5-E453-4F2C-9F12-5A1D79454035}" type="parTrans" cxnId="{E9CF2CA9-8C46-495F-B43F-7B7E7865C619}">
      <dgm:prSet/>
      <dgm:spPr/>
      <dgm:t>
        <a:bodyPr/>
        <a:lstStyle/>
        <a:p>
          <a:endParaRPr lang="ru-RU"/>
        </a:p>
      </dgm:t>
    </dgm:pt>
    <dgm:pt modelId="{C9B35C23-1C19-4B1F-9A49-11F13678EB9E}" type="sibTrans" cxnId="{E9CF2CA9-8C46-495F-B43F-7B7E7865C619}">
      <dgm:prSet/>
      <dgm:spPr/>
      <dgm:t>
        <a:bodyPr/>
        <a:lstStyle/>
        <a:p>
          <a:endParaRPr lang="ru-RU"/>
        </a:p>
      </dgm:t>
    </dgm:pt>
    <dgm:pt modelId="{F71799E4-FC6C-49BC-AFDB-7445DDFEA5A8}">
      <dgm:prSet phldrT="[Текст]" custT="1"/>
      <dgm:spPr/>
      <dgm:t>
        <a:bodyPr/>
        <a:lstStyle/>
        <a:p>
          <a:r>
            <a:rPr lang="ru-RU" sz="1200" b="1" dirty="0" smtClean="0"/>
            <a:t>Дистанционные методы</a:t>
          </a:r>
          <a:r>
            <a:rPr lang="ru-RU" sz="1200" dirty="0" smtClean="0"/>
            <a:t/>
          </a:r>
          <a:br>
            <a:rPr lang="ru-RU" sz="1200" dirty="0" smtClean="0"/>
          </a:br>
          <a:r>
            <a:rPr lang="ru-RU" sz="1200" dirty="0" smtClean="0"/>
            <a:t>-2</a:t>
          </a:r>
          <a:r>
            <a:rPr lang="en-US" sz="1200" dirty="0" smtClean="0"/>
            <a:t>D-</a:t>
          </a:r>
          <a:r>
            <a:rPr lang="ru-RU" sz="1200" dirty="0" smtClean="0"/>
            <a:t>ЛТ</a:t>
          </a:r>
          <a:br>
            <a:rPr lang="ru-RU" sz="1200" dirty="0" smtClean="0"/>
          </a:br>
          <a:r>
            <a:rPr lang="ru-RU" sz="1200" dirty="0" smtClean="0"/>
            <a:t>-3</a:t>
          </a:r>
          <a:r>
            <a:rPr lang="en-US" sz="1200" dirty="0" smtClean="0"/>
            <a:t>D-</a:t>
          </a:r>
          <a:r>
            <a:rPr lang="ru-RU" sz="1200" dirty="0" smtClean="0"/>
            <a:t>ЛТ</a:t>
          </a:r>
          <a:br>
            <a:rPr lang="ru-RU" sz="1200" dirty="0" smtClean="0"/>
          </a:br>
          <a:r>
            <a:rPr lang="ru-RU" sz="1200" dirty="0" smtClean="0"/>
            <a:t>-</a:t>
          </a:r>
          <a:r>
            <a:rPr lang="en-US" sz="1200" dirty="0" smtClean="0"/>
            <a:t>IMRT</a:t>
          </a:r>
          <a:br>
            <a:rPr lang="en-US" sz="1200" dirty="0" smtClean="0"/>
          </a:br>
          <a:r>
            <a:rPr lang="en-US" sz="1200" dirty="0" smtClean="0"/>
            <a:t>-IGRT</a:t>
          </a:r>
          <a:br>
            <a:rPr lang="en-US" sz="1200" dirty="0" smtClean="0"/>
          </a:br>
          <a:r>
            <a:rPr lang="en-US" sz="1200" dirty="0" smtClean="0"/>
            <a:t>-</a:t>
          </a:r>
          <a:r>
            <a:rPr lang="ru-RU" sz="1200" dirty="0" smtClean="0"/>
            <a:t>прочие</a:t>
          </a:r>
          <a:endParaRPr lang="ru-RU" sz="1200" dirty="0"/>
        </a:p>
      </dgm:t>
    </dgm:pt>
    <dgm:pt modelId="{2B42D246-8B11-4D11-90DC-1F89212F321B}" type="parTrans" cxnId="{427922FD-25DB-40A2-BCF6-D51DB1453858}">
      <dgm:prSet/>
      <dgm:spPr/>
      <dgm:t>
        <a:bodyPr/>
        <a:lstStyle/>
        <a:p>
          <a:endParaRPr lang="ru-RU"/>
        </a:p>
      </dgm:t>
    </dgm:pt>
    <dgm:pt modelId="{FA016291-AB99-4E5A-BEDE-6570CF98F85B}" type="sibTrans" cxnId="{427922FD-25DB-40A2-BCF6-D51DB1453858}">
      <dgm:prSet/>
      <dgm:spPr/>
      <dgm:t>
        <a:bodyPr/>
        <a:lstStyle/>
        <a:p>
          <a:endParaRPr lang="ru-RU"/>
        </a:p>
      </dgm:t>
    </dgm:pt>
    <dgm:pt modelId="{22EE0D66-A28F-4EC3-8651-7DAAE7C07488}">
      <dgm:prSet phldrT="[Текст]" custT="1"/>
      <dgm:spPr/>
      <dgm:t>
        <a:bodyPr/>
        <a:lstStyle/>
        <a:p>
          <a:r>
            <a:rPr lang="ru-RU" sz="1200" b="1" dirty="0" smtClean="0"/>
            <a:t>Статические</a:t>
          </a:r>
          <a:r>
            <a:rPr lang="ru-RU" sz="1200" dirty="0" smtClean="0"/>
            <a:t/>
          </a:r>
          <a:br>
            <a:rPr lang="ru-RU" sz="1200" dirty="0" smtClean="0"/>
          </a:br>
          <a:r>
            <a:rPr lang="ru-RU" sz="1200" dirty="0" smtClean="0"/>
            <a:t>-однодольные</a:t>
          </a:r>
          <a:br>
            <a:rPr lang="ru-RU" sz="1200" dirty="0" smtClean="0"/>
          </a:br>
          <a:r>
            <a:rPr lang="ru-RU" sz="1200" dirty="0" smtClean="0"/>
            <a:t>-многопольные</a:t>
          </a:r>
          <a:endParaRPr lang="ru-RU" sz="1200" dirty="0"/>
        </a:p>
      </dgm:t>
    </dgm:pt>
    <dgm:pt modelId="{41291EAA-F661-4A44-97F1-791EDEBB00E8}" type="parTrans" cxnId="{724B1892-DF23-4399-8537-FE5837BA1D34}">
      <dgm:prSet/>
      <dgm:spPr/>
      <dgm:t>
        <a:bodyPr/>
        <a:lstStyle/>
        <a:p>
          <a:endParaRPr lang="ru-RU"/>
        </a:p>
      </dgm:t>
    </dgm:pt>
    <dgm:pt modelId="{6E176274-8CE5-4F5D-A906-2188BE894766}" type="sibTrans" cxnId="{724B1892-DF23-4399-8537-FE5837BA1D34}">
      <dgm:prSet/>
      <dgm:spPr/>
      <dgm:t>
        <a:bodyPr/>
        <a:lstStyle/>
        <a:p>
          <a:endParaRPr lang="ru-RU"/>
        </a:p>
      </dgm:t>
    </dgm:pt>
    <dgm:pt modelId="{9C899DFD-E950-4625-8872-D7B4A0F39071}">
      <dgm:prSet phldrT="[Текст]" custT="1"/>
      <dgm:spPr/>
      <dgm:t>
        <a:bodyPr/>
        <a:lstStyle/>
        <a:p>
          <a:r>
            <a:rPr lang="ru-RU" sz="1200" b="1" dirty="0" smtClean="0"/>
            <a:t>Подвижные</a:t>
          </a:r>
          <a:r>
            <a:rPr lang="ru-RU" sz="1200" dirty="0" smtClean="0"/>
            <a:t/>
          </a:r>
          <a:br>
            <a:rPr lang="ru-RU" sz="1200" dirty="0" smtClean="0"/>
          </a:br>
          <a:r>
            <a:rPr lang="ru-RU" sz="1200" dirty="0" smtClean="0"/>
            <a:t>-секторное качание</a:t>
          </a:r>
          <a:br>
            <a:rPr lang="ru-RU" sz="1200" dirty="0" smtClean="0"/>
          </a:br>
          <a:r>
            <a:rPr lang="ru-RU" sz="1200" dirty="0" smtClean="0"/>
            <a:t>-ротационные</a:t>
          </a:r>
          <a:br>
            <a:rPr lang="ru-RU" sz="1200" dirty="0" smtClean="0"/>
          </a:br>
          <a:r>
            <a:rPr lang="ru-RU" sz="1200" dirty="0" smtClean="0"/>
            <a:t>-касание</a:t>
          </a:r>
          <a:endParaRPr lang="ru-RU" sz="1200" dirty="0"/>
        </a:p>
      </dgm:t>
    </dgm:pt>
    <dgm:pt modelId="{024E48FB-0AB8-4B66-987A-F89DA2BE9F5D}" type="parTrans" cxnId="{0705AD50-B5D8-4C1A-9EBD-13019FD29A7B}">
      <dgm:prSet/>
      <dgm:spPr/>
      <dgm:t>
        <a:bodyPr/>
        <a:lstStyle/>
        <a:p>
          <a:endParaRPr lang="ru-RU"/>
        </a:p>
      </dgm:t>
    </dgm:pt>
    <dgm:pt modelId="{C554B26E-0B62-416A-A678-2832FDCFE3F9}" type="sibTrans" cxnId="{0705AD50-B5D8-4C1A-9EBD-13019FD29A7B}">
      <dgm:prSet/>
      <dgm:spPr/>
      <dgm:t>
        <a:bodyPr/>
        <a:lstStyle/>
        <a:p>
          <a:endParaRPr lang="ru-RU"/>
        </a:p>
      </dgm:t>
    </dgm:pt>
    <dgm:pt modelId="{D79DF7FE-75B5-4B93-B4E3-7B7AC8D9B22C}">
      <dgm:prSet phldrT="[Текст]" custT="1"/>
      <dgm:spPr/>
      <dgm:t>
        <a:bodyPr/>
        <a:lstStyle/>
        <a:p>
          <a:r>
            <a:rPr lang="ru-RU" sz="1200" b="1" dirty="0" smtClean="0"/>
            <a:t>Системная</a:t>
          </a:r>
          <a:r>
            <a:rPr lang="ru-RU" sz="1200" dirty="0" smtClean="0"/>
            <a:t/>
          </a:r>
          <a:br>
            <a:rPr lang="ru-RU" sz="1200" dirty="0" smtClean="0"/>
          </a:br>
          <a:r>
            <a:rPr lang="ru-RU" sz="1200" dirty="0" smtClean="0"/>
            <a:t>(</a:t>
          </a:r>
          <a:r>
            <a:rPr lang="ru-RU" sz="1200" dirty="0" err="1" smtClean="0"/>
            <a:t>радионуклидная</a:t>
          </a:r>
          <a:r>
            <a:rPr lang="ru-RU" sz="1200" dirty="0" smtClean="0"/>
            <a:t>)</a:t>
          </a:r>
          <a:br>
            <a:rPr lang="ru-RU" sz="1200" dirty="0" smtClean="0"/>
          </a:br>
          <a:r>
            <a:rPr lang="ru-RU" sz="1200" b="1" dirty="0" smtClean="0"/>
            <a:t>радиотерапия</a:t>
          </a:r>
          <a:endParaRPr lang="ru-RU" sz="1200" b="1" dirty="0"/>
        </a:p>
      </dgm:t>
    </dgm:pt>
    <dgm:pt modelId="{76A55559-539E-41C9-8748-A227E69B9705}" type="parTrans" cxnId="{EBD84C02-A69E-46A3-BB9F-BDAC43913998}">
      <dgm:prSet/>
      <dgm:spPr/>
      <dgm:t>
        <a:bodyPr/>
        <a:lstStyle/>
        <a:p>
          <a:endParaRPr lang="ru-RU"/>
        </a:p>
      </dgm:t>
    </dgm:pt>
    <dgm:pt modelId="{7A75B688-251E-4420-A2AE-395C54E714F5}" type="sibTrans" cxnId="{EBD84C02-A69E-46A3-BB9F-BDAC43913998}">
      <dgm:prSet/>
      <dgm:spPr/>
      <dgm:t>
        <a:bodyPr/>
        <a:lstStyle/>
        <a:p>
          <a:endParaRPr lang="ru-RU"/>
        </a:p>
      </dgm:t>
    </dgm:pt>
    <dgm:pt modelId="{1CF2533D-9965-4C82-9F0A-A3B4FEF279D6}">
      <dgm:prSet custT="1"/>
      <dgm:spPr/>
      <dgm:t>
        <a:bodyPr/>
        <a:lstStyle/>
        <a:p>
          <a:r>
            <a:rPr lang="ru-RU" sz="1200" b="1" dirty="0" smtClean="0"/>
            <a:t>Контактные методы</a:t>
          </a:r>
          <a:r>
            <a:rPr lang="ru-RU" sz="1200" dirty="0" smtClean="0"/>
            <a:t/>
          </a:r>
          <a:br>
            <a:rPr lang="ru-RU" sz="1200" dirty="0" smtClean="0"/>
          </a:br>
          <a:r>
            <a:rPr lang="ru-RU" sz="1200" dirty="0" smtClean="0"/>
            <a:t>(</a:t>
          </a:r>
          <a:r>
            <a:rPr lang="ru-RU" sz="1200" dirty="0" err="1" smtClean="0"/>
            <a:t>брахитерапия</a:t>
          </a:r>
          <a:r>
            <a:rPr lang="ru-RU" sz="1200" dirty="0" smtClean="0"/>
            <a:t>)</a:t>
          </a:r>
          <a:r>
            <a:rPr lang="en-US" sz="1200" dirty="0" smtClean="0"/>
            <a:t/>
          </a:r>
          <a:br>
            <a:rPr lang="en-US" sz="1200" dirty="0" smtClean="0"/>
          </a:br>
          <a:r>
            <a:rPr lang="ru-RU" sz="1200" dirty="0" smtClean="0"/>
            <a:t>закрытые и открытые радионуклиды</a:t>
          </a:r>
          <a:endParaRPr lang="ru-RU" sz="1200" dirty="0"/>
        </a:p>
      </dgm:t>
    </dgm:pt>
    <dgm:pt modelId="{FBA2607B-CDEA-4145-AAEE-1129CB9063C0}" type="parTrans" cxnId="{F994928A-825E-487F-8513-433D149640D9}">
      <dgm:prSet/>
      <dgm:spPr/>
      <dgm:t>
        <a:bodyPr/>
        <a:lstStyle/>
        <a:p>
          <a:endParaRPr lang="ru-RU"/>
        </a:p>
      </dgm:t>
    </dgm:pt>
    <dgm:pt modelId="{557403AD-A172-4026-8E68-8CBB5593C245}" type="sibTrans" cxnId="{F994928A-825E-487F-8513-433D149640D9}">
      <dgm:prSet/>
      <dgm:spPr/>
      <dgm:t>
        <a:bodyPr/>
        <a:lstStyle/>
        <a:p>
          <a:endParaRPr lang="ru-RU"/>
        </a:p>
      </dgm:t>
    </dgm:pt>
    <dgm:pt modelId="{66CDC5A3-65FF-4714-A70A-5C2865C78F66}">
      <dgm:prSet/>
      <dgm:spPr/>
      <dgm:t>
        <a:bodyPr/>
        <a:lstStyle/>
        <a:p>
          <a:r>
            <a:rPr lang="ru-RU" dirty="0" smtClean="0"/>
            <a:t>-аппликационный</a:t>
          </a:r>
          <a:br>
            <a:rPr lang="ru-RU" dirty="0" smtClean="0"/>
          </a:br>
          <a:r>
            <a:rPr lang="ru-RU" dirty="0" smtClean="0"/>
            <a:t>-внутриполостной</a:t>
          </a:r>
          <a:br>
            <a:rPr lang="ru-RU" dirty="0" smtClean="0"/>
          </a:br>
          <a:r>
            <a:rPr lang="ru-RU" dirty="0" smtClean="0"/>
            <a:t>-</a:t>
          </a:r>
          <a:r>
            <a:rPr lang="ru-RU" dirty="0" err="1" smtClean="0"/>
            <a:t>внутрипросветный</a:t>
          </a:r>
          <a:r>
            <a:rPr lang="ru-RU" dirty="0" smtClean="0"/>
            <a:t/>
          </a:r>
          <a:br>
            <a:rPr lang="ru-RU" dirty="0" smtClean="0"/>
          </a:br>
          <a:r>
            <a:rPr lang="ru-RU" dirty="0" smtClean="0"/>
            <a:t>-внутритканевой</a:t>
          </a:r>
          <a:br>
            <a:rPr lang="ru-RU" dirty="0" smtClean="0"/>
          </a:br>
          <a:r>
            <a:rPr lang="ru-RU" dirty="0" smtClean="0"/>
            <a:t>(</a:t>
          </a:r>
          <a:r>
            <a:rPr lang="ru-RU" dirty="0" err="1" smtClean="0"/>
            <a:t>интрестициальный</a:t>
          </a:r>
          <a:r>
            <a:rPr lang="ru-RU" dirty="0" smtClean="0"/>
            <a:t>)</a:t>
          </a:r>
          <a:br>
            <a:rPr lang="ru-RU" dirty="0" smtClean="0"/>
          </a:br>
          <a:r>
            <a:rPr lang="ru-RU" dirty="0" smtClean="0"/>
            <a:t>-внутрисосудистая</a:t>
          </a:r>
          <a:endParaRPr lang="ru-RU" dirty="0"/>
        </a:p>
      </dgm:t>
    </dgm:pt>
    <dgm:pt modelId="{95CC357C-5B63-47C4-8481-EE9E700C1D80}" type="sibTrans" cxnId="{4A2BC037-AACF-46FA-B288-F6040CCF72FB}">
      <dgm:prSet/>
      <dgm:spPr/>
      <dgm:t>
        <a:bodyPr/>
        <a:lstStyle/>
        <a:p>
          <a:endParaRPr lang="ru-RU"/>
        </a:p>
      </dgm:t>
    </dgm:pt>
    <dgm:pt modelId="{9E1C5B14-9960-4C44-89BF-0F2F8B83B521}" type="parTrans" cxnId="{4A2BC037-AACF-46FA-B288-F6040CCF72FB}">
      <dgm:prSet/>
      <dgm:spPr/>
      <dgm:t>
        <a:bodyPr/>
        <a:lstStyle/>
        <a:p>
          <a:endParaRPr lang="ru-RU"/>
        </a:p>
      </dgm:t>
    </dgm:pt>
    <dgm:pt modelId="{CA2BEF4E-8FB9-4451-A95B-9C8B730022F7}" type="pres">
      <dgm:prSet presAssocID="{DA3AB223-581B-4365-9F9C-F6D2331B19D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22F5502-FBC6-4F12-891C-A10445785397}" type="pres">
      <dgm:prSet presAssocID="{0DD176C7-CFEC-4928-9A1B-A565CCFDEBC9}" presName="hierRoot1" presStyleCnt="0"/>
      <dgm:spPr/>
    </dgm:pt>
    <dgm:pt modelId="{9BC06E1B-2F53-4E23-AC64-C0C589238E40}" type="pres">
      <dgm:prSet presAssocID="{0DD176C7-CFEC-4928-9A1B-A565CCFDEBC9}" presName="composite" presStyleCnt="0"/>
      <dgm:spPr/>
    </dgm:pt>
    <dgm:pt modelId="{9A195B52-B7D9-4C74-A97E-01FB4F81EC06}" type="pres">
      <dgm:prSet presAssocID="{0DD176C7-CFEC-4928-9A1B-A565CCFDEBC9}" presName="background" presStyleLbl="node0" presStyleIdx="0" presStyleCnt="1"/>
      <dgm:spPr/>
    </dgm:pt>
    <dgm:pt modelId="{CA85CA0D-B6C3-4A09-B282-22B9CEAE436E}" type="pres">
      <dgm:prSet presAssocID="{0DD176C7-CFEC-4928-9A1B-A565CCFDEBC9}" presName="text" presStyleLbl="fgAcc0" presStyleIdx="0" presStyleCnt="1" custScaleX="402350" custLinFactNeighborX="-21418" custLinFactNeighborY="-416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1A6BB1-7C32-4A04-8A25-C186CFB8768F}" type="pres">
      <dgm:prSet presAssocID="{0DD176C7-CFEC-4928-9A1B-A565CCFDEBC9}" presName="hierChild2" presStyleCnt="0"/>
      <dgm:spPr/>
    </dgm:pt>
    <dgm:pt modelId="{9E082A10-E207-4388-9E6E-B73CB902BF59}" type="pres">
      <dgm:prSet presAssocID="{2B42D246-8B11-4D11-90DC-1F89212F321B}" presName="Name10" presStyleLbl="parChTrans1D2" presStyleIdx="0" presStyleCnt="3"/>
      <dgm:spPr/>
      <dgm:t>
        <a:bodyPr/>
        <a:lstStyle/>
        <a:p>
          <a:endParaRPr lang="ru-RU"/>
        </a:p>
      </dgm:t>
    </dgm:pt>
    <dgm:pt modelId="{3DA494AA-2ED8-43BA-9DBC-D92A8A799FF4}" type="pres">
      <dgm:prSet presAssocID="{F71799E4-FC6C-49BC-AFDB-7445DDFEA5A8}" presName="hierRoot2" presStyleCnt="0"/>
      <dgm:spPr/>
    </dgm:pt>
    <dgm:pt modelId="{CABA333C-DFD4-4243-9FC9-37E8624F615E}" type="pres">
      <dgm:prSet presAssocID="{F71799E4-FC6C-49BC-AFDB-7445DDFEA5A8}" presName="composite2" presStyleCnt="0"/>
      <dgm:spPr/>
    </dgm:pt>
    <dgm:pt modelId="{D580A570-BFE8-4D84-ACE5-48EDA330860D}" type="pres">
      <dgm:prSet presAssocID="{F71799E4-FC6C-49BC-AFDB-7445DDFEA5A8}" presName="background2" presStyleLbl="node2" presStyleIdx="0" presStyleCnt="3"/>
      <dgm:spPr/>
    </dgm:pt>
    <dgm:pt modelId="{585DA7FF-C8ED-4B44-AC2E-48FBB6B519CB}" type="pres">
      <dgm:prSet presAssocID="{F71799E4-FC6C-49BC-AFDB-7445DDFEA5A8}" presName="text2" presStyleLbl="fgAcc2" presStyleIdx="0" presStyleCnt="3" custScaleX="164051" custScaleY="130247" custLinFactNeighborX="1493" custLinFactNeighborY="-359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51B50A-F48E-4775-A0F6-4E5870395F1F}" type="pres">
      <dgm:prSet presAssocID="{F71799E4-FC6C-49BC-AFDB-7445DDFEA5A8}" presName="hierChild3" presStyleCnt="0"/>
      <dgm:spPr/>
    </dgm:pt>
    <dgm:pt modelId="{5933E2E1-7472-498A-8E36-381020C8DCF1}" type="pres">
      <dgm:prSet presAssocID="{41291EAA-F661-4A44-97F1-791EDEBB00E8}" presName="Name17" presStyleLbl="parChTrans1D3" presStyleIdx="0" presStyleCnt="3"/>
      <dgm:spPr/>
      <dgm:t>
        <a:bodyPr/>
        <a:lstStyle/>
        <a:p>
          <a:endParaRPr lang="ru-RU"/>
        </a:p>
      </dgm:t>
    </dgm:pt>
    <dgm:pt modelId="{DBCF6659-BF5C-4DD2-9A02-BF96359D65BC}" type="pres">
      <dgm:prSet presAssocID="{22EE0D66-A28F-4EC3-8651-7DAAE7C07488}" presName="hierRoot3" presStyleCnt="0"/>
      <dgm:spPr/>
    </dgm:pt>
    <dgm:pt modelId="{92B471F5-6F15-4E3F-9DB0-B89DFEB54BB6}" type="pres">
      <dgm:prSet presAssocID="{22EE0D66-A28F-4EC3-8651-7DAAE7C07488}" presName="composite3" presStyleCnt="0"/>
      <dgm:spPr/>
    </dgm:pt>
    <dgm:pt modelId="{F3BA23E4-017B-4252-A0D0-F2A9F8878D46}" type="pres">
      <dgm:prSet presAssocID="{22EE0D66-A28F-4EC3-8651-7DAAE7C07488}" presName="background3" presStyleLbl="node3" presStyleIdx="0" presStyleCnt="3"/>
      <dgm:spPr/>
    </dgm:pt>
    <dgm:pt modelId="{36588002-7275-4449-8926-C23DCC3DEDCF}" type="pres">
      <dgm:prSet presAssocID="{22EE0D66-A28F-4EC3-8651-7DAAE7C07488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D7F820-F2F9-4664-AFAF-90CFB753EE1D}" type="pres">
      <dgm:prSet presAssocID="{22EE0D66-A28F-4EC3-8651-7DAAE7C07488}" presName="hierChild4" presStyleCnt="0"/>
      <dgm:spPr/>
    </dgm:pt>
    <dgm:pt modelId="{FD4D5A0D-0244-4566-BC1F-41B2FA774D2D}" type="pres">
      <dgm:prSet presAssocID="{024E48FB-0AB8-4B66-987A-F89DA2BE9F5D}" presName="Name17" presStyleLbl="parChTrans1D3" presStyleIdx="1" presStyleCnt="3"/>
      <dgm:spPr/>
      <dgm:t>
        <a:bodyPr/>
        <a:lstStyle/>
        <a:p>
          <a:endParaRPr lang="ru-RU"/>
        </a:p>
      </dgm:t>
    </dgm:pt>
    <dgm:pt modelId="{E9936F4F-8F0B-4BA9-A177-0EC15D07E141}" type="pres">
      <dgm:prSet presAssocID="{9C899DFD-E950-4625-8872-D7B4A0F39071}" presName="hierRoot3" presStyleCnt="0"/>
      <dgm:spPr/>
    </dgm:pt>
    <dgm:pt modelId="{CEBF1D34-E23B-4E08-9A8D-BD77353B9F40}" type="pres">
      <dgm:prSet presAssocID="{9C899DFD-E950-4625-8872-D7B4A0F39071}" presName="composite3" presStyleCnt="0"/>
      <dgm:spPr/>
    </dgm:pt>
    <dgm:pt modelId="{C00031DA-5041-41A8-B11D-30D374BD58CF}" type="pres">
      <dgm:prSet presAssocID="{9C899DFD-E950-4625-8872-D7B4A0F39071}" presName="background3" presStyleLbl="node3" presStyleIdx="1" presStyleCnt="3"/>
      <dgm:spPr/>
    </dgm:pt>
    <dgm:pt modelId="{754D3304-0066-4E1B-B048-9C5D53944781}" type="pres">
      <dgm:prSet presAssocID="{9C899DFD-E950-4625-8872-D7B4A0F39071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99DC87-E6B0-4D85-9790-1D9D66550B05}" type="pres">
      <dgm:prSet presAssocID="{9C899DFD-E950-4625-8872-D7B4A0F39071}" presName="hierChild4" presStyleCnt="0"/>
      <dgm:spPr/>
    </dgm:pt>
    <dgm:pt modelId="{BFFF0DA7-F0B2-475E-9D05-14D74F1F8398}" type="pres">
      <dgm:prSet presAssocID="{FBA2607B-CDEA-4145-AAEE-1129CB9063C0}" presName="Name10" presStyleLbl="parChTrans1D2" presStyleIdx="1" presStyleCnt="3"/>
      <dgm:spPr/>
      <dgm:t>
        <a:bodyPr/>
        <a:lstStyle/>
        <a:p>
          <a:endParaRPr lang="ru-RU"/>
        </a:p>
      </dgm:t>
    </dgm:pt>
    <dgm:pt modelId="{B0F9E090-4111-49AE-9626-C2B1FAD25A88}" type="pres">
      <dgm:prSet presAssocID="{1CF2533D-9965-4C82-9F0A-A3B4FEF279D6}" presName="hierRoot2" presStyleCnt="0"/>
      <dgm:spPr/>
    </dgm:pt>
    <dgm:pt modelId="{A9911760-0DF9-4954-8D24-3E239E870395}" type="pres">
      <dgm:prSet presAssocID="{1CF2533D-9965-4C82-9F0A-A3B4FEF279D6}" presName="composite2" presStyleCnt="0"/>
      <dgm:spPr/>
    </dgm:pt>
    <dgm:pt modelId="{DEBCC429-84A6-4890-8C31-8F3CE89AABD1}" type="pres">
      <dgm:prSet presAssocID="{1CF2533D-9965-4C82-9F0A-A3B4FEF279D6}" presName="background2" presStyleLbl="node2" presStyleIdx="1" presStyleCnt="3"/>
      <dgm:spPr/>
    </dgm:pt>
    <dgm:pt modelId="{1CEFF04B-C4D7-426E-B107-8DC5E082A086}" type="pres">
      <dgm:prSet presAssocID="{1CF2533D-9965-4C82-9F0A-A3B4FEF279D6}" presName="text2" presStyleLbl="fgAcc2" presStyleIdx="1" presStyleCnt="3" custScaleX="159633" custLinFactNeighborX="0" custLinFactNeighborY="-348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960001-5646-46D6-8ECC-98746B28644F}" type="pres">
      <dgm:prSet presAssocID="{1CF2533D-9965-4C82-9F0A-A3B4FEF279D6}" presName="hierChild3" presStyleCnt="0"/>
      <dgm:spPr/>
    </dgm:pt>
    <dgm:pt modelId="{E9792170-1D5F-4471-AE5D-51C99D271FD8}" type="pres">
      <dgm:prSet presAssocID="{9E1C5B14-9960-4C44-89BF-0F2F8B83B521}" presName="Name17" presStyleLbl="parChTrans1D3" presStyleIdx="2" presStyleCnt="3"/>
      <dgm:spPr/>
      <dgm:t>
        <a:bodyPr/>
        <a:lstStyle/>
        <a:p>
          <a:endParaRPr lang="ru-RU"/>
        </a:p>
      </dgm:t>
    </dgm:pt>
    <dgm:pt modelId="{20128AC1-122A-432C-85A9-A2CDE77C8803}" type="pres">
      <dgm:prSet presAssocID="{66CDC5A3-65FF-4714-A70A-5C2865C78F66}" presName="hierRoot3" presStyleCnt="0"/>
      <dgm:spPr/>
    </dgm:pt>
    <dgm:pt modelId="{2F4D502B-8AB6-4FDE-A7CB-A0E8163CB93B}" type="pres">
      <dgm:prSet presAssocID="{66CDC5A3-65FF-4714-A70A-5C2865C78F66}" presName="composite3" presStyleCnt="0"/>
      <dgm:spPr/>
    </dgm:pt>
    <dgm:pt modelId="{20B01B55-3AB1-48B5-B6FB-B50327381195}" type="pres">
      <dgm:prSet presAssocID="{66CDC5A3-65FF-4714-A70A-5C2865C78F66}" presName="background3" presStyleLbl="node3" presStyleIdx="2" presStyleCnt="3"/>
      <dgm:spPr/>
    </dgm:pt>
    <dgm:pt modelId="{A7E3306E-04F6-4BB9-AEE5-5277F7E1BB3D}" type="pres">
      <dgm:prSet presAssocID="{66CDC5A3-65FF-4714-A70A-5C2865C78F66}" presName="text3" presStyleLbl="fgAcc3" presStyleIdx="2" presStyleCnt="3" custLinFactNeighborX="-2050" custLinFactNeighborY="337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B6FD25-83C0-4B16-BEF5-E6F588676EBC}" type="pres">
      <dgm:prSet presAssocID="{66CDC5A3-65FF-4714-A70A-5C2865C78F66}" presName="hierChild4" presStyleCnt="0"/>
      <dgm:spPr/>
    </dgm:pt>
    <dgm:pt modelId="{E9A814C9-2C22-4602-8632-A03F71256345}" type="pres">
      <dgm:prSet presAssocID="{76A55559-539E-41C9-8748-A227E69B9705}" presName="Name10" presStyleLbl="parChTrans1D2" presStyleIdx="2" presStyleCnt="3"/>
      <dgm:spPr/>
      <dgm:t>
        <a:bodyPr/>
        <a:lstStyle/>
        <a:p>
          <a:endParaRPr lang="ru-RU"/>
        </a:p>
      </dgm:t>
    </dgm:pt>
    <dgm:pt modelId="{E3393050-F484-4A70-B521-014FBDBEEE48}" type="pres">
      <dgm:prSet presAssocID="{D79DF7FE-75B5-4B93-B4E3-7B7AC8D9B22C}" presName="hierRoot2" presStyleCnt="0"/>
      <dgm:spPr/>
    </dgm:pt>
    <dgm:pt modelId="{97914D78-13E1-4580-81EE-580CD37BCC63}" type="pres">
      <dgm:prSet presAssocID="{D79DF7FE-75B5-4B93-B4E3-7B7AC8D9B22C}" presName="composite2" presStyleCnt="0"/>
      <dgm:spPr/>
    </dgm:pt>
    <dgm:pt modelId="{13CA182D-85AC-426B-ACB8-78C8301D8ED3}" type="pres">
      <dgm:prSet presAssocID="{D79DF7FE-75B5-4B93-B4E3-7B7AC8D9B22C}" presName="background2" presStyleLbl="node2" presStyleIdx="2" presStyleCnt="3"/>
      <dgm:spPr/>
    </dgm:pt>
    <dgm:pt modelId="{C36077EB-B984-4187-9D30-B5FEB1EA38A2}" type="pres">
      <dgm:prSet presAssocID="{D79DF7FE-75B5-4B93-B4E3-7B7AC8D9B22C}" presName="text2" presStyleLbl="fgAcc2" presStyleIdx="2" presStyleCnt="3" custScaleX="115946" custLinFactNeighborX="0" custLinFactNeighborY="-348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D410BC-9CE6-444C-A148-2AA32CDDECB4}" type="pres">
      <dgm:prSet presAssocID="{D79DF7FE-75B5-4B93-B4E3-7B7AC8D9B22C}" presName="hierChild3" presStyleCnt="0"/>
      <dgm:spPr/>
    </dgm:pt>
  </dgm:ptLst>
  <dgm:cxnLst>
    <dgm:cxn modelId="{F994928A-825E-487F-8513-433D149640D9}" srcId="{0DD176C7-CFEC-4928-9A1B-A565CCFDEBC9}" destId="{1CF2533D-9965-4C82-9F0A-A3B4FEF279D6}" srcOrd="1" destOrd="0" parTransId="{FBA2607B-CDEA-4145-AAEE-1129CB9063C0}" sibTransId="{557403AD-A172-4026-8E68-8CBB5593C245}"/>
    <dgm:cxn modelId="{03A8A570-EB77-4982-B3EB-EEBAB1AB32E4}" type="presOf" srcId="{66CDC5A3-65FF-4714-A70A-5C2865C78F66}" destId="{A7E3306E-04F6-4BB9-AEE5-5277F7E1BB3D}" srcOrd="0" destOrd="0" presId="urn:microsoft.com/office/officeart/2005/8/layout/hierarchy1"/>
    <dgm:cxn modelId="{A95830E7-5909-44DB-B00E-389203D9098E}" type="presOf" srcId="{1CF2533D-9965-4C82-9F0A-A3B4FEF279D6}" destId="{1CEFF04B-C4D7-426E-B107-8DC5E082A086}" srcOrd="0" destOrd="0" presId="urn:microsoft.com/office/officeart/2005/8/layout/hierarchy1"/>
    <dgm:cxn modelId="{E9CF2CA9-8C46-495F-B43F-7B7E7865C619}" srcId="{DA3AB223-581B-4365-9F9C-F6D2331B19D6}" destId="{0DD176C7-CFEC-4928-9A1B-A565CCFDEBC9}" srcOrd="0" destOrd="0" parTransId="{DC3302C5-E453-4F2C-9F12-5A1D79454035}" sibTransId="{C9B35C23-1C19-4B1F-9A49-11F13678EB9E}"/>
    <dgm:cxn modelId="{8C63AFB9-52CB-4CDC-BD82-68844B985D52}" type="presOf" srcId="{024E48FB-0AB8-4B66-987A-F89DA2BE9F5D}" destId="{FD4D5A0D-0244-4566-BC1F-41B2FA774D2D}" srcOrd="0" destOrd="0" presId="urn:microsoft.com/office/officeart/2005/8/layout/hierarchy1"/>
    <dgm:cxn modelId="{B79D03E3-3854-4FF9-8CEB-BF425AF9D5EC}" type="presOf" srcId="{2B42D246-8B11-4D11-90DC-1F89212F321B}" destId="{9E082A10-E207-4388-9E6E-B73CB902BF59}" srcOrd="0" destOrd="0" presId="urn:microsoft.com/office/officeart/2005/8/layout/hierarchy1"/>
    <dgm:cxn modelId="{EBD84C02-A69E-46A3-BB9F-BDAC43913998}" srcId="{0DD176C7-CFEC-4928-9A1B-A565CCFDEBC9}" destId="{D79DF7FE-75B5-4B93-B4E3-7B7AC8D9B22C}" srcOrd="2" destOrd="0" parTransId="{76A55559-539E-41C9-8748-A227E69B9705}" sibTransId="{7A75B688-251E-4420-A2AE-395C54E714F5}"/>
    <dgm:cxn modelId="{A78FA41A-5CEF-4B1C-B2F3-F5DAF3440DA5}" type="presOf" srcId="{F71799E4-FC6C-49BC-AFDB-7445DDFEA5A8}" destId="{585DA7FF-C8ED-4B44-AC2E-48FBB6B519CB}" srcOrd="0" destOrd="0" presId="urn:microsoft.com/office/officeart/2005/8/layout/hierarchy1"/>
    <dgm:cxn modelId="{427922FD-25DB-40A2-BCF6-D51DB1453858}" srcId="{0DD176C7-CFEC-4928-9A1B-A565CCFDEBC9}" destId="{F71799E4-FC6C-49BC-AFDB-7445DDFEA5A8}" srcOrd="0" destOrd="0" parTransId="{2B42D246-8B11-4D11-90DC-1F89212F321B}" sibTransId="{FA016291-AB99-4E5A-BEDE-6570CF98F85B}"/>
    <dgm:cxn modelId="{6986831D-C6B9-414F-9510-04BDF5805F10}" type="presOf" srcId="{9E1C5B14-9960-4C44-89BF-0F2F8B83B521}" destId="{E9792170-1D5F-4471-AE5D-51C99D271FD8}" srcOrd="0" destOrd="0" presId="urn:microsoft.com/office/officeart/2005/8/layout/hierarchy1"/>
    <dgm:cxn modelId="{4A2BC037-AACF-46FA-B288-F6040CCF72FB}" srcId="{1CF2533D-9965-4C82-9F0A-A3B4FEF279D6}" destId="{66CDC5A3-65FF-4714-A70A-5C2865C78F66}" srcOrd="0" destOrd="0" parTransId="{9E1C5B14-9960-4C44-89BF-0F2F8B83B521}" sibTransId="{95CC357C-5B63-47C4-8481-EE9E700C1D80}"/>
    <dgm:cxn modelId="{7E1CF03F-6381-4121-960B-B1E049095B0C}" type="presOf" srcId="{D79DF7FE-75B5-4B93-B4E3-7B7AC8D9B22C}" destId="{C36077EB-B984-4187-9D30-B5FEB1EA38A2}" srcOrd="0" destOrd="0" presId="urn:microsoft.com/office/officeart/2005/8/layout/hierarchy1"/>
    <dgm:cxn modelId="{17A21F44-B098-4D04-A076-FE951472DC29}" type="presOf" srcId="{22EE0D66-A28F-4EC3-8651-7DAAE7C07488}" destId="{36588002-7275-4449-8926-C23DCC3DEDCF}" srcOrd="0" destOrd="0" presId="urn:microsoft.com/office/officeart/2005/8/layout/hierarchy1"/>
    <dgm:cxn modelId="{35436318-CCCB-4C9C-924B-7C5BDBE63579}" type="presOf" srcId="{9C899DFD-E950-4625-8872-D7B4A0F39071}" destId="{754D3304-0066-4E1B-B048-9C5D53944781}" srcOrd="0" destOrd="0" presId="urn:microsoft.com/office/officeart/2005/8/layout/hierarchy1"/>
    <dgm:cxn modelId="{5F2D4251-2EFB-4BAC-B016-19DB18E84CED}" type="presOf" srcId="{DA3AB223-581B-4365-9F9C-F6D2331B19D6}" destId="{CA2BEF4E-8FB9-4451-A95B-9C8B730022F7}" srcOrd="0" destOrd="0" presId="urn:microsoft.com/office/officeart/2005/8/layout/hierarchy1"/>
    <dgm:cxn modelId="{A90D1E42-40C1-4C53-93E5-AEAE9AF1D4F3}" type="presOf" srcId="{FBA2607B-CDEA-4145-AAEE-1129CB9063C0}" destId="{BFFF0DA7-F0B2-475E-9D05-14D74F1F8398}" srcOrd="0" destOrd="0" presId="urn:microsoft.com/office/officeart/2005/8/layout/hierarchy1"/>
    <dgm:cxn modelId="{CBD4AE6E-19A2-4D0F-9CAC-DA3B9ED42681}" type="presOf" srcId="{41291EAA-F661-4A44-97F1-791EDEBB00E8}" destId="{5933E2E1-7472-498A-8E36-381020C8DCF1}" srcOrd="0" destOrd="0" presId="urn:microsoft.com/office/officeart/2005/8/layout/hierarchy1"/>
    <dgm:cxn modelId="{0705AD50-B5D8-4C1A-9EBD-13019FD29A7B}" srcId="{F71799E4-FC6C-49BC-AFDB-7445DDFEA5A8}" destId="{9C899DFD-E950-4625-8872-D7B4A0F39071}" srcOrd="1" destOrd="0" parTransId="{024E48FB-0AB8-4B66-987A-F89DA2BE9F5D}" sibTransId="{C554B26E-0B62-416A-A678-2832FDCFE3F9}"/>
    <dgm:cxn modelId="{724B1892-DF23-4399-8537-FE5837BA1D34}" srcId="{F71799E4-FC6C-49BC-AFDB-7445DDFEA5A8}" destId="{22EE0D66-A28F-4EC3-8651-7DAAE7C07488}" srcOrd="0" destOrd="0" parTransId="{41291EAA-F661-4A44-97F1-791EDEBB00E8}" sibTransId="{6E176274-8CE5-4F5D-A906-2188BE894766}"/>
    <dgm:cxn modelId="{DB27B037-2431-4917-B6FC-1EABE789614E}" type="presOf" srcId="{76A55559-539E-41C9-8748-A227E69B9705}" destId="{E9A814C9-2C22-4602-8632-A03F71256345}" srcOrd="0" destOrd="0" presId="urn:microsoft.com/office/officeart/2005/8/layout/hierarchy1"/>
    <dgm:cxn modelId="{B9568F71-1D5B-4C84-9BD7-8F1743C4F949}" type="presOf" srcId="{0DD176C7-CFEC-4928-9A1B-A565CCFDEBC9}" destId="{CA85CA0D-B6C3-4A09-B282-22B9CEAE436E}" srcOrd="0" destOrd="0" presId="urn:microsoft.com/office/officeart/2005/8/layout/hierarchy1"/>
    <dgm:cxn modelId="{CFF5D997-4F05-4CCD-A59D-6BD60C18EF44}" type="presParOf" srcId="{CA2BEF4E-8FB9-4451-A95B-9C8B730022F7}" destId="{222F5502-FBC6-4F12-891C-A10445785397}" srcOrd="0" destOrd="0" presId="urn:microsoft.com/office/officeart/2005/8/layout/hierarchy1"/>
    <dgm:cxn modelId="{D0C8E8B0-6A11-4240-88D8-DABBED271A67}" type="presParOf" srcId="{222F5502-FBC6-4F12-891C-A10445785397}" destId="{9BC06E1B-2F53-4E23-AC64-C0C589238E40}" srcOrd="0" destOrd="0" presId="urn:microsoft.com/office/officeart/2005/8/layout/hierarchy1"/>
    <dgm:cxn modelId="{37DE0F2C-F55F-48F6-BD8C-0829253C05EE}" type="presParOf" srcId="{9BC06E1B-2F53-4E23-AC64-C0C589238E40}" destId="{9A195B52-B7D9-4C74-A97E-01FB4F81EC06}" srcOrd="0" destOrd="0" presId="urn:microsoft.com/office/officeart/2005/8/layout/hierarchy1"/>
    <dgm:cxn modelId="{45071C3B-AC98-4F2B-85DB-310CCA487149}" type="presParOf" srcId="{9BC06E1B-2F53-4E23-AC64-C0C589238E40}" destId="{CA85CA0D-B6C3-4A09-B282-22B9CEAE436E}" srcOrd="1" destOrd="0" presId="urn:microsoft.com/office/officeart/2005/8/layout/hierarchy1"/>
    <dgm:cxn modelId="{380E40A9-63B1-4EAA-AD8D-2D27F16CCD3A}" type="presParOf" srcId="{222F5502-FBC6-4F12-891C-A10445785397}" destId="{451A6BB1-7C32-4A04-8A25-C186CFB8768F}" srcOrd="1" destOrd="0" presId="urn:microsoft.com/office/officeart/2005/8/layout/hierarchy1"/>
    <dgm:cxn modelId="{F9ECCAE1-42AD-4308-8052-08DEB9C000C2}" type="presParOf" srcId="{451A6BB1-7C32-4A04-8A25-C186CFB8768F}" destId="{9E082A10-E207-4388-9E6E-B73CB902BF59}" srcOrd="0" destOrd="0" presId="urn:microsoft.com/office/officeart/2005/8/layout/hierarchy1"/>
    <dgm:cxn modelId="{C9133CA9-E2D7-4EFA-9193-36C26912D305}" type="presParOf" srcId="{451A6BB1-7C32-4A04-8A25-C186CFB8768F}" destId="{3DA494AA-2ED8-43BA-9DBC-D92A8A799FF4}" srcOrd="1" destOrd="0" presId="urn:microsoft.com/office/officeart/2005/8/layout/hierarchy1"/>
    <dgm:cxn modelId="{9D697D8F-1D9D-4479-88FE-BD5C8C6D3B92}" type="presParOf" srcId="{3DA494AA-2ED8-43BA-9DBC-D92A8A799FF4}" destId="{CABA333C-DFD4-4243-9FC9-37E8624F615E}" srcOrd="0" destOrd="0" presId="urn:microsoft.com/office/officeart/2005/8/layout/hierarchy1"/>
    <dgm:cxn modelId="{79FD96FC-45C8-4B8E-8492-8FF37FCD73A5}" type="presParOf" srcId="{CABA333C-DFD4-4243-9FC9-37E8624F615E}" destId="{D580A570-BFE8-4D84-ACE5-48EDA330860D}" srcOrd="0" destOrd="0" presId="urn:microsoft.com/office/officeart/2005/8/layout/hierarchy1"/>
    <dgm:cxn modelId="{5671CD34-0D2E-4257-94FE-A6FB39B4E468}" type="presParOf" srcId="{CABA333C-DFD4-4243-9FC9-37E8624F615E}" destId="{585DA7FF-C8ED-4B44-AC2E-48FBB6B519CB}" srcOrd="1" destOrd="0" presId="urn:microsoft.com/office/officeart/2005/8/layout/hierarchy1"/>
    <dgm:cxn modelId="{A11F4DAD-ECA3-4452-B973-075C90663C5D}" type="presParOf" srcId="{3DA494AA-2ED8-43BA-9DBC-D92A8A799FF4}" destId="{5751B50A-F48E-4775-A0F6-4E5870395F1F}" srcOrd="1" destOrd="0" presId="urn:microsoft.com/office/officeart/2005/8/layout/hierarchy1"/>
    <dgm:cxn modelId="{EBEDFB68-D0BA-440D-B4E3-D6C59E72C3E5}" type="presParOf" srcId="{5751B50A-F48E-4775-A0F6-4E5870395F1F}" destId="{5933E2E1-7472-498A-8E36-381020C8DCF1}" srcOrd="0" destOrd="0" presId="urn:microsoft.com/office/officeart/2005/8/layout/hierarchy1"/>
    <dgm:cxn modelId="{9968AEAA-305F-4028-9BB2-D6DC6E5922C1}" type="presParOf" srcId="{5751B50A-F48E-4775-A0F6-4E5870395F1F}" destId="{DBCF6659-BF5C-4DD2-9A02-BF96359D65BC}" srcOrd="1" destOrd="0" presId="urn:microsoft.com/office/officeart/2005/8/layout/hierarchy1"/>
    <dgm:cxn modelId="{A9BD037B-CCC4-40B6-8528-FE738F56A817}" type="presParOf" srcId="{DBCF6659-BF5C-4DD2-9A02-BF96359D65BC}" destId="{92B471F5-6F15-4E3F-9DB0-B89DFEB54BB6}" srcOrd="0" destOrd="0" presId="urn:microsoft.com/office/officeart/2005/8/layout/hierarchy1"/>
    <dgm:cxn modelId="{FD87F504-6D16-4327-A307-7238C2B7FEA9}" type="presParOf" srcId="{92B471F5-6F15-4E3F-9DB0-B89DFEB54BB6}" destId="{F3BA23E4-017B-4252-A0D0-F2A9F8878D46}" srcOrd="0" destOrd="0" presId="urn:microsoft.com/office/officeart/2005/8/layout/hierarchy1"/>
    <dgm:cxn modelId="{49942F14-FD61-4354-95C8-8FA746DB51BE}" type="presParOf" srcId="{92B471F5-6F15-4E3F-9DB0-B89DFEB54BB6}" destId="{36588002-7275-4449-8926-C23DCC3DEDCF}" srcOrd="1" destOrd="0" presId="urn:microsoft.com/office/officeart/2005/8/layout/hierarchy1"/>
    <dgm:cxn modelId="{F1E38416-2804-431F-B8ED-0CD0C13682CC}" type="presParOf" srcId="{DBCF6659-BF5C-4DD2-9A02-BF96359D65BC}" destId="{88D7F820-F2F9-4664-AFAF-90CFB753EE1D}" srcOrd="1" destOrd="0" presId="urn:microsoft.com/office/officeart/2005/8/layout/hierarchy1"/>
    <dgm:cxn modelId="{08495DE9-197C-4DB4-9563-5D8EEC06CBD0}" type="presParOf" srcId="{5751B50A-F48E-4775-A0F6-4E5870395F1F}" destId="{FD4D5A0D-0244-4566-BC1F-41B2FA774D2D}" srcOrd="2" destOrd="0" presId="urn:microsoft.com/office/officeart/2005/8/layout/hierarchy1"/>
    <dgm:cxn modelId="{1EDDF6D0-36AC-4444-94BF-CB85FCA03F49}" type="presParOf" srcId="{5751B50A-F48E-4775-A0F6-4E5870395F1F}" destId="{E9936F4F-8F0B-4BA9-A177-0EC15D07E141}" srcOrd="3" destOrd="0" presId="urn:microsoft.com/office/officeart/2005/8/layout/hierarchy1"/>
    <dgm:cxn modelId="{64D19859-F61A-444C-9C46-774B53B6A8EA}" type="presParOf" srcId="{E9936F4F-8F0B-4BA9-A177-0EC15D07E141}" destId="{CEBF1D34-E23B-4E08-9A8D-BD77353B9F40}" srcOrd="0" destOrd="0" presId="urn:microsoft.com/office/officeart/2005/8/layout/hierarchy1"/>
    <dgm:cxn modelId="{BB57BFBA-8D20-4589-A365-2167ACAB3CA5}" type="presParOf" srcId="{CEBF1D34-E23B-4E08-9A8D-BD77353B9F40}" destId="{C00031DA-5041-41A8-B11D-30D374BD58CF}" srcOrd="0" destOrd="0" presId="urn:microsoft.com/office/officeart/2005/8/layout/hierarchy1"/>
    <dgm:cxn modelId="{12299DF9-01BA-458F-8158-662750F4069A}" type="presParOf" srcId="{CEBF1D34-E23B-4E08-9A8D-BD77353B9F40}" destId="{754D3304-0066-4E1B-B048-9C5D53944781}" srcOrd="1" destOrd="0" presId="urn:microsoft.com/office/officeart/2005/8/layout/hierarchy1"/>
    <dgm:cxn modelId="{16A520DE-FDB2-4BA4-B9F4-A2A92FFF672A}" type="presParOf" srcId="{E9936F4F-8F0B-4BA9-A177-0EC15D07E141}" destId="{CB99DC87-E6B0-4D85-9790-1D9D66550B05}" srcOrd="1" destOrd="0" presId="urn:microsoft.com/office/officeart/2005/8/layout/hierarchy1"/>
    <dgm:cxn modelId="{7ABB3578-E9EC-4287-AD41-1701E754D9EC}" type="presParOf" srcId="{451A6BB1-7C32-4A04-8A25-C186CFB8768F}" destId="{BFFF0DA7-F0B2-475E-9D05-14D74F1F8398}" srcOrd="2" destOrd="0" presId="urn:microsoft.com/office/officeart/2005/8/layout/hierarchy1"/>
    <dgm:cxn modelId="{4C1A8935-A07C-48D6-84EA-58FE597FEB06}" type="presParOf" srcId="{451A6BB1-7C32-4A04-8A25-C186CFB8768F}" destId="{B0F9E090-4111-49AE-9626-C2B1FAD25A88}" srcOrd="3" destOrd="0" presId="urn:microsoft.com/office/officeart/2005/8/layout/hierarchy1"/>
    <dgm:cxn modelId="{23155226-CA1D-4080-93D1-5FD32BD6A2E1}" type="presParOf" srcId="{B0F9E090-4111-49AE-9626-C2B1FAD25A88}" destId="{A9911760-0DF9-4954-8D24-3E239E870395}" srcOrd="0" destOrd="0" presId="urn:microsoft.com/office/officeart/2005/8/layout/hierarchy1"/>
    <dgm:cxn modelId="{2F7A19C8-55C6-4CF4-8819-7BFD472308D6}" type="presParOf" srcId="{A9911760-0DF9-4954-8D24-3E239E870395}" destId="{DEBCC429-84A6-4890-8C31-8F3CE89AABD1}" srcOrd="0" destOrd="0" presId="urn:microsoft.com/office/officeart/2005/8/layout/hierarchy1"/>
    <dgm:cxn modelId="{DEF338FD-BA79-4C3C-8B6A-3BE5C1850384}" type="presParOf" srcId="{A9911760-0DF9-4954-8D24-3E239E870395}" destId="{1CEFF04B-C4D7-426E-B107-8DC5E082A086}" srcOrd="1" destOrd="0" presId="urn:microsoft.com/office/officeart/2005/8/layout/hierarchy1"/>
    <dgm:cxn modelId="{50277F43-A648-487A-B727-D692844CCA75}" type="presParOf" srcId="{B0F9E090-4111-49AE-9626-C2B1FAD25A88}" destId="{65960001-5646-46D6-8ECC-98746B28644F}" srcOrd="1" destOrd="0" presId="urn:microsoft.com/office/officeart/2005/8/layout/hierarchy1"/>
    <dgm:cxn modelId="{857757CE-D62C-4718-BE81-FC5DF4838919}" type="presParOf" srcId="{65960001-5646-46D6-8ECC-98746B28644F}" destId="{E9792170-1D5F-4471-AE5D-51C99D271FD8}" srcOrd="0" destOrd="0" presId="urn:microsoft.com/office/officeart/2005/8/layout/hierarchy1"/>
    <dgm:cxn modelId="{7F9A834E-1EB6-477F-A27F-193F93118402}" type="presParOf" srcId="{65960001-5646-46D6-8ECC-98746B28644F}" destId="{20128AC1-122A-432C-85A9-A2CDE77C8803}" srcOrd="1" destOrd="0" presId="urn:microsoft.com/office/officeart/2005/8/layout/hierarchy1"/>
    <dgm:cxn modelId="{083CA189-1E64-44F5-BF84-49D9A08D10DC}" type="presParOf" srcId="{20128AC1-122A-432C-85A9-A2CDE77C8803}" destId="{2F4D502B-8AB6-4FDE-A7CB-A0E8163CB93B}" srcOrd="0" destOrd="0" presId="urn:microsoft.com/office/officeart/2005/8/layout/hierarchy1"/>
    <dgm:cxn modelId="{E7D6FC1B-6088-48AD-AC09-13E2087770DD}" type="presParOf" srcId="{2F4D502B-8AB6-4FDE-A7CB-A0E8163CB93B}" destId="{20B01B55-3AB1-48B5-B6FB-B50327381195}" srcOrd="0" destOrd="0" presId="urn:microsoft.com/office/officeart/2005/8/layout/hierarchy1"/>
    <dgm:cxn modelId="{22117402-2563-4660-B61F-FBABB746F5FC}" type="presParOf" srcId="{2F4D502B-8AB6-4FDE-A7CB-A0E8163CB93B}" destId="{A7E3306E-04F6-4BB9-AEE5-5277F7E1BB3D}" srcOrd="1" destOrd="0" presId="urn:microsoft.com/office/officeart/2005/8/layout/hierarchy1"/>
    <dgm:cxn modelId="{0C67F133-B271-4EDF-A2A1-8D1B2A9DEDFB}" type="presParOf" srcId="{20128AC1-122A-432C-85A9-A2CDE77C8803}" destId="{28B6FD25-83C0-4B16-BEF5-E6F588676EBC}" srcOrd="1" destOrd="0" presId="urn:microsoft.com/office/officeart/2005/8/layout/hierarchy1"/>
    <dgm:cxn modelId="{7711C56A-B69E-4378-980E-8845B278B358}" type="presParOf" srcId="{451A6BB1-7C32-4A04-8A25-C186CFB8768F}" destId="{E9A814C9-2C22-4602-8632-A03F71256345}" srcOrd="4" destOrd="0" presId="urn:microsoft.com/office/officeart/2005/8/layout/hierarchy1"/>
    <dgm:cxn modelId="{56DB586D-A0EE-41DF-B062-57DF40694AE1}" type="presParOf" srcId="{451A6BB1-7C32-4A04-8A25-C186CFB8768F}" destId="{E3393050-F484-4A70-B521-014FBDBEEE48}" srcOrd="5" destOrd="0" presId="urn:microsoft.com/office/officeart/2005/8/layout/hierarchy1"/>
    <dgm:cxn modelId="{D793B68D-6D7A-4642-AC59-C976E913C4D3}" type="presParOf" srcId="{E3393050-F484-4A70-B521-014FBDBEEE48}" destId="{97914D78-13E1-4580-81EE-580CD37BCC63}" srcOrd="0" destOrd="0" presId="urn:microsoft.com/office/officeart/2005/8/layout/hierarchy1"/>
    <dgm:cxn modelId="{0A8CB544-E843-4FB2-822A-E5DBFA780EB2}" type="presParOf" srcId="{97914D78-13E1-4580-81EE-580CD37BCC63}" destId="{13CA182D-85AC-426B-ACB8-78C8301D8ED3}" srcOrd="0" destOrd="0" presId="urn:microsoft.com/office/officeart/2005/8/layout/hierarchy1"/>
    <dgm:cxn modelId="{6248563E-9756-448C-BF7B-0C7F9E1945D4}" type="presParOf" srcId="{97914D78-13E1-4580-81EE-580CD37BCC63}" destId="{C36077EB-B984-4187-9D30-B5FEB1EA38A2}" srcOrd="1" destOrd="0" presId="urn:microsoft.com/office/officeart/2005/8/layout/hierarchy1"/>
    <dgm:cxn modelId="{CBD0B9D9-7CAD-46CB-A9A7-5E66C04E6AD6}" type="presParOf" srcId="{E3393050-F484-4A70-B521-014FBDBEEE48}" destId="{2ED410BC-9CE6-444C-A148-2AA32CDDECB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A814C9-2C22-4602-8632-A03F71256345}">
      <dsp:nvSpPr>
        <dsp:cNvPr id="0" name=""/>
        <dsp:cNvSpPr/>
      </dsp:nvSpPr>
      <dsp:spPr>
        <a:xfrm>
          <a:off x="3919690" y="1227014"/>
          <a:ext cx="3225189" cy="5243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8914"/>
              </a:lnTo>
              <a:lnTo>
                <a:pt x="3225189" y="378914"/>
              </a:lnTo>
              <a:lnTo>
                <a:pt x="3225189" y="524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792170-1D5F-4471-AE5D-51C99D271FD8}">
      <dsp:nvSpPr>
        <dsp:cNvPr id="0" name=""/>
        <dsp:cNvSpPr/>
      </dsp:nvSpPr>
      <dsp:spPr>
        <a:xfrm>
          <a:off x="4555486" y="2748009"/>
          <a:ext cx="91440" cy="1140423"/>
        </a:xfrm>
        <a:custGeom>
          <a:avLst/>
          <a:gdLst/>
          <a:ahLst/>
          <a:cxnLst/>
          <a:rect l="0" t="0" r="0" b="0"/>
          <a:pathLst>
            <a:path>
              <a:moveTo>
                <a:pt x="77896" y="0"/>
              </a:moveTo>
              <a:lnTo>
                <a:pt x="77896" y="995020"/>
              </a:lnTo>
              <a:lnTo>
                <a:pt x="45720" y="995020"/>
              </a:lnTo>
              <a:lnTo>
                <a:pt x="45720" y="114042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FF0DA7-F0B2-475E-9D05-14D74F1F8398}">
      <dsp:nvSpPr>
        <dsp:cNvPr id="0" name=""/>
        <dsp:cNvSpPr/>
      </dsp:nvSpPr>
      <dsp:spPr>
        <a:xfrm>
          <a:off x="3919690" y="1227014"/>
          <a:ext cx="713691" cy="5243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8914"/>
              </a:lnTo>
              <a:lnTo>
                <a:pt x="713691" y="378914"/>
              </a:lnTo>
              <a:lnTo>
                <a:pt x="713691" y="52431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4D5A0D-0244-4566-BC1F-41B2FA774D2D}">
      <dsp:nvSpPr>
        <dsp:cNvPr id="0" name=""/>
        <dsp:cNvSpPr/>
      </dsp:nvSpPr>
      <dsp:spPr>
        <a:xfrm>
          <a:off x="1767797" y="3038531"/>
          <a:ext cx="935748" cy="8148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9405"/>
              </a:lnTo>
              <a:lnTo>
                <a:pt x="935748" y="669405"/>
              </a:lnTo>
              <a:lnTo>
                <a:pt x="935748" y="8148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33E2E1-7472-498A-8E36-381020C8DCF1}">
      <dsp:nvSpPr>
        <dsp:cNvPr id="0" name=""/>
        <dsp:cNvSpPr/>
      </dsp:nvSpPr>
      <dsp:spPr>
        <a:xfrm>
          <a:off x="785181" y="3038531"/>
          <a:ext cx="982616" cy="814809"/>
        </a:xfrm>
        <a:custGeom>
          <a:avLst/>
          <a:gdLst/>
          <a:ahLst/>
          <a:cxnLst/>
          <a:rect l="0" t="0" r="0" b="0"/>
          <a:pathLst>
            <a:path>
              <a:moveTo>
                <a:pt x="982616" y="0"/>
              </a:moveTo>
              <a:lnTo>
                <a:pt x="982616" y="669405"/>
              </a:lnTo>
              <a:lnTo>
                <a:pt x="0" y="669405"/>
              </a:lnTo>
              <a:lnTo>
                <a:pt x="0" y="81480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82A10-E207-4388-9E6E-B73CB902BF59}">
      <dsp:nvSpPr>
        <dsp:cNvPr id="0" name=""/>
        <dsp:cNvSpPr/>
      </dsp:nvSpPr>
      <dsp:spPr>
        <a:xfrm>
          <a:off x="1767797" y="1227014"/>
          <a:ext cx="2151893" cy="513373"/>
        </a:xfrm>
        <a:custGeom>
          <a:avLst/>
          <a:gdLst/>
          <a:ahLst/>
          <a:cxnLst/>
          <a:rect l="0" t="0" r="0" b="0"/>
          <a:pathLst>
            <a:path>
              <a:moveTo>
                <a:pt x="2151893" y="0"/>
              </a:moveTo>
              <a:lnTo>
                <a:pt x="2151893" y="367970"/>
              </a:lnTo>
              <a:lnTo>
                <a:pt x="0" y="367970"/>
              </a:lnTo>
              <a:lnTo>
                <a:pt x="0" y="5133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195B52-B7D9-4C74-A97E-01FB4F81EC06}">
      <dsp:nvSpPr>
        <dsp:cNvPr id="0" name=""/>
        <dsp:cNvSpPr/>
      </dsp:nvSpPr>
      <dsp:spPr>
        <a:xfrm>
          <a:off x="762105" y="230336"/>
          <a:ext cx="6315169" cy="9966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85CA0D-B6C3-4A09-B282-22B9CEAE436E}">
      <dsp:nvSpPr>
        <dsp:cNvPr id="0" name=""/>
        <dsp:cNvSpPr/>
      </dsp:nvSpPr>
      <dsp:spPr>
        <a:xfrm>
          <a:off x="936502" y="396013"/>
          <a:ext cx="6315169" cy="9966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Радиотерапия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(Лучевая терапия)</a:t>
          </a:r>
          <a:endParaRPr lang="ru-RU" sz="2800" b="1" kern="1200" dirty="0"/>
        </a:p>
      </dsp:txBody>
      <dsp:txXfrm>
        <a:off x="965694" y="425205"/>
        <a:ext cx="6256785" cy="938293"/>
      </dsp:txXfrm>
    </dsp:sp>
    <dsp:sp modelId="{D580A570-BFE8-4D84-ACE5-48EDA330860D}">
      <dsp:nvSpPr>
        <dsp:cNvPr id="0" name=""/>
        <dsp:cNvSpPr/>
      </dsp:nvSpPr>
      <dsp:spPr>
        <a:xfrm>
          <a:off x="480348" y="1740388"/>
          <a:ext cx="2574897" cy="12981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5DA7FF-C8ED-4B44-AC2E-48FBB6B519CB}">
      <dsp:nvSpPr>
        <dsp:cNvPr id="0" name=""/>
        <dsp:cNvSpPr/>
      </dsp:nvSpPr>
      <dsp:spPr>
        <a:xfrm>
          <a:off x="654745" y="1906065"/>
          <a:ext cx="2574897" cy="12981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Дистанционные методы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-2</a:t>
          </a:r>
          <a:r>
            <a:rPr lang="en-US" sz="1200" kern="1200" dirty="0" smtClean="0"/>
            <a:t>D-</a:t>
          </a:r>
          <a:r>
            <a:rPr lang="ru-RU" sz="1200" kern="1200" dirty="0" smtClean="0"/>
            <a:t>ЛТ</a:t>
          </a:r>
          <a:br>
            <a:rPr lang="ru-RU" sz="1200" kern="1200" dirty="0" smtClean="0"/>
          </a:br>
          <a:r>
            <a:rPr lang="ru-RU" sz="1200" kern="1200" dirty="0" smtClean="0"/>
            <a:t>-3</a:t>
          </a:r>
          <a:r>
            <a:rPr lang="en-US" sz="1200" kern="1200" dirty="0" smtClean="0"/>
            <a:t>D-</a:t>
          </a:r>
          <a:r>
            <a:rPr lang="ru-RU" sz="1200" kern="1200" dirty="0" smtClean="0"/>
            <a:t>ЛТ</a:t>
          </a:r>
          <a:br>
            <a:rPr lang="ru-RU" sz="1200" kern="1200" dirty="0" smtClean="0"/>
          </a:br>
          <a:r>
            <a:rPr lang="ru-RU" sz="1200" kern="1200" dirty="0" smtClean="0"/>
            <a:t>-</a:t>
          </a:r>
          <a:r>
            <a:rPr lang="en-US" sz="1200" kern="1200" dirty="0" smtClean="0"/>
            <a:t>IMRT</a:t>
          </a:r>
          <a:br>
            <a:rPr lang="en-US" sz="1200" kern="1200" dirty="0" smtClean="0"/>
          </a:br>
          <a:r>
            <a:rPr lang="en-US" sz="1200" kern="1200" dirty="0" smtClean="0"/>
            <a:t>-IGRT</a:t>
          </a:r>
          <a:br>
            <a:rPr lang="en-US" sz="1200" kern="1200" dirty="0" smtClean="0"/>
          </a:br>
          <a:r>
            <a:rPr lang="en-US" sz="1200" kern="1200" dirty="0" smtClean="0"/>
            <a:t>-</a:t>
          </a:r>
          <a:r>
            <a:rPr lang="ru-RU" sz="1200" kern="1200" dirty="0" smtClean="0"/>
            <a:t>прочие</a:t>
          </a:r>
          <a:endParaRPr lang="ru-RU" sz="1200" kern="1200" dirty="0"/>
        </a:p>
      </dsp:txBody>
      <dsp:txXfrm>
        <a:off x="692766" y="1944086"/>
        <a:ext cx="2498855" cy="1222100"/>
      </dsp:txXfrm>
    </dsp:sp>
    <dsp:sp modelId="{F3BA23E4-017B-4252-A0D0-F2A9F8878D46}">
      <dsp:nvSpPr>
        <dsp:cNvPr id="0" name=""/>
        <dsp:cNvSpPr/>
      </dsp:nvSpPr>
      <dsp:spPr>
        <a:xfrm>
          <a:off x="395" y="3853340"/>
          <a:ext cx="1569571" cy="9966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588002-7275-4449-8926-C23DCC3DEDCF}">
      <dsp:nvSpPr>
        <dsp:cNvPr id="0" name=""/>
        <dsp:cNvSpPr/>
      </dsp:nvSpPr>
      <dsp:spPr>
        <a:xfrm>
          <a:off x="174792" y="4019017"/>
          <a:ext cx="1569571" cy="9966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Статические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-однодольные</a:t>
          </a:r>
          <a:br>
            <a:rPr lang="ru-RU" sz="1200" kern="1200" dirty="0" smtClean="0"/>
          </a:br>
          <a:r>
            <a:rPr lang="ru-RU" sz="1200" kern="1200" dirty="0" smtClean="0"/>
            <a:t>-многопольные</a:t>
          </a:r>
          <a:endParaRPr lang="ru-RU" sz="1200" kern="1200" dirty="0"/>
        </a:p>
      </dsp:txBody>
      <dsp:txXfrm>
        <a:off x="203984" y="4048209"/>
        <a:ext cx="1511187" cy="938293"/>
      </dsp:txXfrm>
    </dsp:sp>
    <dsp:sp modelId="{C00031DA-5041-41A8-B11D-30D374BD58CF}">
      <dsp:nvSpPr>
        <dsp:cNvPr id="0" name=""/>
        <dsp:cNvSpPr/>
      </dsp:nvSpPr>
      <dsp:spPr>
        <a:xfrm>
          <a:off x="1918760" y="3853340"/>
          <a:ext cx="1569571" cy="9966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4D3304-0066-4E1B-B048-9C5D53944781}">
      <dsp:nvSpPr>
        <dsp:cNvPr id="0" name=""/>
        <dsp:cNvSpPr/>
      </dsp:nvSpPr>
      <dsp:spPr>
        <a:xfrm>
          <a:off x="2093157" y="4019017"/>
          <a:ext cx="1569571" cy="9966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Подвижные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-секторное качание</a:t>
          </a:r>
          <a:br>
            <a:rPr lang="ru-RU" sz="1200" kern="1200" dirty="0" smtClean="0"/>
          </a:br>
          <a:r>
            <a:rPr lang="ru-RU" sz="1200" kern="1200" dirty="0" smtClean="0"/>
            <a:t>-ротационные</a:t>
          </a:r>
          <a:br>
            <a:rPr lang="ru-RU" sz="1200" kern="1200" dirty="0" smtClean="0"/>
          </a:br>
          <a:r>
            <a:rPr lang="ru-RU" sz="1200" kern="1200" dirty="0" smtClean="0"/>
            <a:t>-касание</a:t>
          </a:r>
          <a:endParaRPr lang="ru-RU" sz="1200" kern="1200" dirty="0"/>
        </a:p>
      </dsp:txBody>
      <dsp:txXfrm>
        <a:off x="2122349" y="4048209"/>
        <a:ext cx="1511187" cy="938293"/>
      </dsp:txXfrm>
    </dsp:sp>
    <dsp:sp modelId="{DEBCC429-84A6-4890-8C31-8F3CE89AABD1}">
      <dsp:nvSpPr>
        <dsp:cNvPr id="0" name=""/>
        <dsp:cNvSpPr/>
      </dsp:nvSpPr>
      <dsp:spPr>
        <a:xfrm>
          <a:off x="3380605" y="1751332"/>
          <a:ext cx="2505553" cy="9966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EFF04B-C4D7-426E-B107-8DC5E082A086}">
      <dsp:nvSpPr>
        <dsp:cNvPr id="0" name=""/>
        <dsp:cNvSpPr/>
      </dsp:nvSpPr>
      <dsp:spPr>
        <a:xfrm>
          <a:off x="3555002" y="1917009"/>
          <a:ext cx="2505553" cy="9966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Контактные методы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(</a:t>
          </a:r>
          <a:r>
            <a:rPr lang="ru-RU" sz="1200" kern="1200" dirty="0" err="1" smtClean="0"/>
            <a:t>брахитерапия</a:t>
          </a:r>
          <a:r>
            <a:rPr lang="ru-RU" sz="1200" kern="1200" dirty="0" smtClean="0"/>
            <a:t>)</a:t>
          </a:r>
          <a:r>
            <a:rPr lang="en-US" sz="1200" kern="1200" dirty="0" smtClean="0"/>
            <a:t/>
          </a:r>
          <a:br>
            <a:rPr lang="en-US" sz="1200" kern="1200" dirty="0" smtClean="0"/>
          </a:br>
          <a:r>
            <a:rPr lang="ru-RU" sz="1200" kern="1200" dirty="0" smtClean="0"/>
            <a:t>закрытые и открытые радионуклиды</a:t>
          </a:r>
          <a:endParaRPr lang="ru-RU" sz="1200" kern="1200" dirty="0"/>
        </a:p>
      </dsp:txBody>
      <dsp:txXfrm>
        <a:off x="3584194" y="1946201"/>
        <a:ext cx="2447169" cy="938293"/>
      </dsp:txXfrm>
    </dsp:sp>
    <dsp:sp modelId="{20B01B55-3AB1-48B5-B6FB-B50327381195}">
      <dsp:nvSpPr>
        <dsp:cNvPr id="0" name=""/>
        <dsp:cNvSpPr/>
      </dsp:nvSpPr>
      <dsp:spPr>
        <a:xfrm>
          <a:off x="3816420" y="3888433"/>
          <a:ext cx="1569571" cy="9966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E3306E-04F6-4BB9-AEE5-5277F7E1BB3D}">
      <dsp:nvSpPr>
        <dsp:cNvPr id="0" name=""/>
        <dsp:cNvSpPr/>
      </dsp:nvSpPr>
      <dsp:spPr>
        <a:xfrm>
          <a:off x="3990817" y="4054110"/>
          <a:ext cx="1569571" cy="9966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-аппликационный</a:t>
          </a:r>
          <a:br>
            <a:rPr lang="ru-RU" sz="1000" kern="1200" dirty="0" smtClean="0"/>
          </a:br>
          <a:r>
            <a:rPr lang="ru-RU" sz="1000" kern="1200" dirty="0" smtClean="0"/>
            <a:t>-внутриполостной</a:t>
          </a:r>
          <a:br>
            <a:rPr lang="ru-RU" sz="1000" kern="1200" dirty="0" smtClean="0"/>
          </a:br>
          <a:r>
            <a:rPr lang="ru-RU" sz="1000" kern="1200" dirty="0" smtClean="0"/>
            <a:t>-</a:t>
          </a:r>
          <a:r>
            <a:rPr lang="ru-RU" sz="1000" kern="1200" dirty="0" err="1" smtClean="0"/>
            <a:t>внутрипросветный</a:t>
          </a:r>
          <a:r>
            <a:rPr lang="ru-RU" sz="1000" kern="1200" dirty="0" smtClean="0"/>
            <a:t/>
          </a:r>
          <a:br>
            <a:rPr lang="ru-RU" sz="1000" kern="1200" dirty="0" smtClean="0"/>
          </a:br>
          <a:r>
            <a:rPr lang="ru-RU" sz="1000" kern="1200" dirty="0" smtClean="0"/>
            <a:t>-внутритканевой</a:t>
          </a:r>
          <a:br>
            <a:rPr lang="ru-RU" sz="1000" kern="1200" dirty="0" smtClean="0"/>
          </a:br>
          <a:r>
            <a:rPr lang="ru-RU" sz="1000" kern="1200" dirty="0" smtClean="0"/>
            <a:t>(</a:t>
          </a:r>
          <a:r>
            <a:rPr lang="ru-RU" sz="1000" kern="1200" dirty="0" err="1" smtClean="0"/>
            <a:t>интрестициальный</a:t>
          </a:r>
          <a:r>
            <a:rPr lang="ru-RU" sz="1000" kern="1200" dirty="0" smtClean="0"/>
            <a:t>)</a:t>
          </a:r>
          <a:br>
            <a:rPr lang="ru-RU" sz="1000" kern="1200" dirty="0" smtClean="0"/>
          </a:br>
          <a:r>
            <a:rPr lang="ru-RU" sz="1000" kern="1200" dirty="0" smtClean="0"/>
            <a:t>-внутрисосудистая</a:t>
          </a:r>
          <a:endParaRPr lang="ru-RU" sz="1000" kern="1200" dirty="0"/>
        </a:p>
      </dsp:txBody>
      <dsp:txXfrm>
        <a:off x="4020009" y="4083302"/>
        <a:ext cx="1511187" cy="938293"/>
      </dsp:txXfrm>
    </dsp:sp>
    <dsp:sp modelId="{13CA182D-85AC-426B-ACB8-78C8301D8ED3}">
      <dsp:nvSpPr>
        <dsp:cNvPr id="0" name=""/>
        <dsp:cNvSpPr/>
      </dsp:nvSpPr>
      <dsp:spPr>
        <a:xfrm>
          <a:off x="6234952" y="1751332"/>
          <a:ext cx="1819854" cy="9966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6077EB-B984-4187-9D30-B5FEB1EA38A2}">
      <dsp:nvSpPr>
        <dsp:cNvPr id="0" name=""/>
        <dsp:cNvSpPr/>
      </dsp:nvSpPr>
      <dsp:spPr>
        <a:xfrm>
          <a:off x="6409349" y="1917009"/>
          <a:ext cx="1819854" cy="9966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Системная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(</a:t>
          </a:r>
          <a:r>
            <a:rPr lang="ru-RU" sz="1200" kern="1200" dirty="0" err="1" smtClean="0"/>
            <a:t>радионуклидная</a:t>
          </a:r>
          <a:r>
            <a:rPr lang="ru-RU" sz="1200" kern="1200" dirty="0" smtClean="0"/>
            <a:t>)</a:t>
          </a:r>
          <a:br>
            <a:rPr lang="ru-RU" sz="1200" kern="1200" dirty="0" smtClean="0"/>
          </a:br>
          <a:r>
            <a:rPr lang="ru-RU" sz="1200" b="1" kern="1200" dirty="0" smtClean="0"/>
            <a:t>радиотерапия</a:t>
          </a:r>
          <a:endParaRPr lang="ru-RU" sz="1200" b="1" kern="1200" dirty="0"/>
        </a:p>
      </dsp:txBody>
      <dsp:txXfrm>
        <a:off x="6438541" y="1946201"/>
        <a:ext cx="1761470" cy="9382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81306-AF1C-4AEF-9424-45743BF865A6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66E-E544-43D3-9B87-9F3A60F8B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327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81306-AF1C-4AEF-9424-45743BF865A6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66E-E544-43D3-9B87-9F3A60F8B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924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81306-AF1C-4AEF-9424-45743BF865A6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66E-E544-43D3-9B87-9F3A60F8B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585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81306-AF1C-4AEF-9424-45743BF865A6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66E-E544-43D3-9B87-9F3A60F8B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797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81306-AF1C-4AEF-9424-45743BF865A6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66E-E544-43D3-9B87-9F3A60F8B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57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81306-AF1C-4AEF-9424-45743BF865A6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66E-E544-43D3-9B87-9F3A60F8B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692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81306-AF1C-4AEF-9424-45743BF865A6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66E-E544-43D3-9B87-9F3A60F8B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689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81306-AF1C-4AEF-9424-45743BF865A6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66E-E544-43D3-9B87-9F3A60F8B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995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81306-AF1C-4AEF-9424-45743BF865A6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66E-E544-43D3-9B87-9F3A60F8B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830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81306-AF1C-4AEF-9424-45743BF865A6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66E-E544-43D3-9B87-9F3A60F8B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44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81306-AF1C-4AEF-9424-45743BF865A6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D66E-E544-43D3-9B87-9F3A60F8B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805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81306-AF1C-4AEF-9424-45743BF865A6}" type="datetimeFigureOut">
              <a:rPr lang="ru-RU" smtClean="0"/>
              <a:t>11.12.2019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AD66E-E544-43D3-9B87-9F3A60F8B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392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Elekta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/index.php?title=%D0%90%D0%B4%D0%BB%D0%B5%D1%80,_%D0%94%D0%B6%D0%BE%D0%BD&amp;action=edit&amp;redlink=1" TargetMode="External"/><Relationship Id="rId3" Type="http://schemas.openxmlformats.org/officeDocument/2006/relationships/hyperlink" Target="https://ru.wikipedia.org/wiki/%D0%A0%D0%B0%D0%B4%D0%B8%D0%BE%D1%85%D0%B8%D1%80%D1%83%D1%80%D0%B3%D0%B8%D1%8F" TargetMode="External"/><Relationship Id="rId7" Type="http://schemas.openxmlformats.org/officeDocument/2006/relationships/hyperlink" Target="https://en.wikipedia.org/wiki/John_R._Adler" TargetMode="External"/><Relationship Id="rId12" Type="http://schemas.openxmlformats.org/officeDocument/2006/relationships/hyperlink" Target="https://ru.wikipedia.org/wiki/%D0%9B%D0%B8%D0%BD%D0%B5%D0%B9%D0%BD%D1%8B%D0%B9_%D1%83%D1%81%D0%BA%D0%BE%D1%80%D0%B8%D1%82%D0%B5%D0%BB%D1%8C" TargetMode="External"/><Relationship Id="rId2" Type="http://schemas.openxmlformats.org/officeDocument/2006/relationships/hyperlink" Target="https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1%D1%82%D0%B5%D0%BD%D1%84%D0%BE%D1%80%D0%B4%D1%81%D0%BA%D0%B8%D0%B9_%D1%83%D0%BD%D0%B8%D0%B2%D0%B5%D1%80%D1%81%D0%B8%D1%82%D0%B5%D1%82" TargetMode="External"/><Relationship Id="rId11" Type="http://schemas.openxmlformats.org/officeDocument/2006/relationships/hyperlink" Target="https://ru.wikipedia.org/wiki/%D0%9A%D0%B8%D0%B1%D0%B5%D1%80%D0%BD%D0%BE%D0%B6#cite_note-3" TargetMode="External"/><Relationship Id="rId5" Type="http://schemas.openxmlformats.org/officeDocument/2006/relationships/hyperlink" Target="https://ru.wikipedia.org/wiki/%D0%9A%D0%B8%D0%B1%D0%B5%D1%80%D0%BD%D0%BE%D0%B6#cite_note-2" TargetMode="External"/><Relationship Id="rId10" Type="http://schemas.openxmlformats.org/officeDocument/2006/relationships/hyperlink" Target="https://ru.wikipedia.org/wiki/%D0%9A%D0%B0%D0%BB%D0%B8%D1%84%D0%BE%D1%80%D0%BD%D0%B8%D1%8F" TargetMode="External"/><Relationship Id="rId4" Type="http://schemas.openxmlformats.org/officeDocument/2006/relationships/hyperlink" Target="https://ru.wikipedia.org/wiki/%D0%9A%D0%B8%D0%B1%D0%B5%D1%80%D0%BD%D0%BE%D0%B6#cite_note-1" TargetMode="External"/><Relationship Id="rId9" Type="http://schemas.openxmlformats.org/officeDocument/2006/relationships/hyperlink" Target="https://ru.wikipedia.org/wiki/%D0%A1%D0%B0%D0%BD%D0%BD%D0%B8%D0%B2%D0%B5%D0%B9%D0%BB_(%D0%9A%D0%B0%D0%BB%D0%B8%D1%84%D0%BE%D1%80%D0%BD%D0%B8%D1%8F)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smtClean="0"/>
              <a:t>Радиотерапия </a:t>
            </a:r>
            <a:r>
              <a:rPr lang="ru-RU" b="1" smtClean="0"/>
              <a:t/>
            </a:r>
            <a:br>
              <a:rPr lang="ru-RU" b="1" smtClean="0"/>
            </a:br>
            <a:r>
              <a:rPr lang="ru-RU" b="1" smtClean="0"/>
              <a:t>(</a:t>
            </a:r>
            <a:r>
              <a:rPr lang="ru-RU" b="1" dirty="0" smtClean="0"/>
              <a:t>Лучевая терапия)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733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КИБЕР-НОЖ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125" y="1600200"/>
            <a:ext cx="679374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6750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ГАММА-НОЖ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/>
              <a:t>Гамма-нож</a:t>
            </a:r>
            <a:r>
              <a:rPr lang="ru-RU" dirty="0"/>
              <a:t>, также известен как </a:t>
            </a:r>
            <a:r>
              <a:rPr lang="ru-RU" b="1" dirty="0"/>
              <a:t>Гамма-нож </a:t>
            </a:r>
            <a:r>
              <a:rPr lang="ru-RU" b="1" dirty="0" err="1"/>
              <a:t>Лекселла</a:t>
            </a:r>
            <a:r>
              <a:rPr lang="ru-RU" dirty="0"/>
              <a:t> — установка для стереотаксической </a:t>
            </a:r>
            <a:r>
              <a:rPr lang="ru-RU" dirty="0" err="1"/>
              <a:t>радиохирургии</a:t>
            </a:r>
            <a:r>
              <a:rPr lang="ru-RU" dirty="0"/>
              <a:t> патологий головного мозга, для которой источником ионизирующего излучения являются </a:t>
            </a:r>
            <a:r>
              <a:rPr lang="ru-RU" dirty="0" smtClean="0"/>
              <a:t>Кобальт-60. </a:t>
            </a:r>
            <a:r>
              <a:rPr lang="ru-RU" dirty="0"/>
              <a:t>201 источник </a:t>
            </a:r>
            <a:r>
              <a:rPr lang="ru-RU" baseline="30000" dirty="0"/>
              <a:t>60</a:t>
            </a:r>
            <a:r>
              <a:rPr lang="ru-RU" dirty="0"/>
              <a:t>Co имеют начальную активность около 30 Ки (</a:t>
            </a:r>
            <a:r>
              <a:rPr lang="ru-RU" dirty="0" smtClean="0"/>
              <a:t>1,1 </a:t>
            </a:r>
            <a:r>
              <a:rPr lang="ru-RU" dirty="0" err="1" smtClean="0"/>
              <a:t>ТБк</a:t>
            </a:r>
            <a:r>
              <a:rPr lang="ru-RU" dirty="0" smtClean="0"/>
              <a:t>) </a:t>
            </a:r>
            <a:r>
              <a:rPr lang="ru-RU" dirty="0"/>
              <a:t>каждый и </a:t>
            </a:r>
            <a:r>
              <a:rPr lang="ru-RU" dirty="0" smtClean="0"/>
              <a:t>суммарную </a:t>
            </a:r>
            <a:r>
              <a:rPr lang="ru-RU" dirty="0"/>
              <a:t>активность порядка 6600 Ки. Источники и коллимационные отверстия располагаются в защитном кожухе таким образом, чтобы обеспечить </a:t>
            </a:r>
            <a:r>
              <a:rPr lang="ru-RU" b="1" dirty="0"/>
              <a:t>механически-неподвижное </a:t>
            </a:r>
            <a:r>
              <a:rPr lang="ru-RU" dirty="0"/>
              <a:t>положение радиационного изоцентра — точки дозового максимума, расположенной на пересечении всех пучков. Дозовое распределение, порождаемое источниками, близко к сферическому. </a:t>
            </a:r>
            <a:r>
              <a:rPr lang="ru-RU" dirty="0" smtClean="0"/>
              <a:t>Диаметр </a:t>
            </a:r>
            <a:r>
              <a:rPr lang="ru-RU" dirty="0" err="1" smtClean="0"/>
              <a:t>изодозовой</a:t>
            </a:r>
            <a:r>
              <a:rPr lang="ru-RU" dirty="0"/>
              <a:t> сферы определяется используемыми коллиматорами из вольфрама.</a:t>
            </a:r>
          </a:p>
          <a:p>
            <a:r>
              <a:rPr lang="ru-RU" dirty="0"/>
              <a:t>Гамма-нож является наиболее известным устройством среди других установок, использующих фотоны, образующиеся при распаде </a:t>
            </a:r>
            <a:r>
              <a:rPr lang="ru-RU" dirty="0" smtClean="0"/>
              <a:t>Кобальта-60.</a:t>
            </a:r>
            <a:r>
              <a:rPr lang="ru-RU" baseline="30000" dirty="0" smtClean="0">
                <a:hlinkClick r:id="rId2" tooltip="en:Elekta"/>
              </a:rPr>
              <a:t>]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670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Гамма-нож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375" y="1600200"/>
            <a:ext cx="606524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3879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ТОМОТЕРАПИЯ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err="1"/>
              <a:t>Томотерапия</a:t>
            </a:r>
            <a:r>
              <a:rPr lang="ru-RU" dirty="0"/>
              <a:t> (</a:t>
            </a:r>
            <a:r>
              <a:rPr lang="ru-RU" b="1" dirty="0" err="1"/>
              <a:t>TomoTherapy</a:t>
            </a:r>
            <a:r>
              <a:rPr lang="ru-RU" dirty="0"/>
              <a:t>) – </a:t>
            </a:r>
            <a:r>
              <a:rPr lang="ru-RU" b="1" dirty="0"/>
              <a:t>это</a:t>
            </a:r>
            <a:r>
              <a:rPr lang="ru-RU" dirty="0"/>
              <a:t> инновационный, уникальный метод лучевой терапии, оптимально сочетающий в себе преимущества радиотерапии с возможностью модулирования интенсивности (IMRT) и радиотерапии, корректируемой по изображениям (IGRT</a:t>
            </a:r>
            <a:r>
              <a:rPr lang="ru-RU" dirty="0" smtClean="0"/>
              <a:t>).</a:t>
            </a:r>
            <a:endParaRPr lang="ru-RU" dirty="0"/>
          </a:p>
          <a:p>
            <a:r>
              <a:rPr lang="ru-RU" dirty="0" err="1"/>
              <a:t>Томотерапия</a:t>
            </a:r>
            <a:r>
              <a:rPr lang="ru-RU" dirty="0"/>
              <a:t> представляет собой новейшее оборудование четвертого поколения. Облучение злокачественного образования происходит по спирали. Также формируется уникальный веерный пучок, который позволяет производить равномерное распределение лучевого воздействия по всей поверхности опухоли большой протяженности.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1942534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ТОМОТЕРАПИЯ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84303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АДРОННАЯ ТЕРАПИЯ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25144"/>
          </a:xfrm>
        </p:spPr>
        <p:txBody>
          <a:bodyPr>
            <a:normAutofit/>
          </a:bodyPr>
          <a:lstStyle/>
          <a:p>
            <a:r>
              <a:rPr lang="ru-RU" dirty="0" err="1"/>
              <a:t>Адронная</a:t>
            </a:r>
            <a:r>
              <a:rPr lang="ru-RU" dirty="0"/>
              <a:t> терапия </a:t>
            </a:r>
            <a:r>
              <a:rPr lang="ru-RU" dirty="0" smtClean="0"/>
              <a:t>все формы радиотерапии с использованием пучков частиц, состоящих из кварков – нейтронов, протонов, пионов, антипротонов, альфа-частиц и ионов.</a:t>
            </a:r>
          </a:p>
          <a:p>
            <a:r>
              <a:rPr lang="ru-RU" dirty="0" smtClean="0"/>
              <a:t>Локализованное </a:t>
            </a:r>
            <a:r>
              <a:rPr lang="ru-RU" dirty="0"/>
              <a:t>значительное ионизирующее воздействие ионов </a:t>
            </a:r>
            <a:r>
              <a:rPr lang="ru-RU" baseline="30000" dirty="0"/>
              <a:t>12</a:t>
            </a:r>
            <a:r>
              <a:rPr lang="ru-RU" dirty="0"/>
              <a:t>С приводит к многократным разрывам спирали ДНК клеток!</a:t>
            </a:r>
          </a:p>
        </p:txBody>
      </p:sp>
    </p:spTree>
    <p:extLst>
      <p:ext uri="{BB962C8B-B14F-4D97-AF65-F5344CB8AC3E}">
        <p14:creationId xmlns:p14="http://schemas.microsoft.com/office/powerpoint/2010/main" val="3753269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АДРОННАЯ ТЕРАПИЯ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837" y="1615281"/>
            <a:ext cx="64103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7164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АДРОННАЯ ТЕРАПИЯ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184" y="1600200"/>
            <a:ext cx="678563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266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Классификация методов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5181135"/>
              </p:ext>
            </p:extLst>
          </p:nvPr>
        </p:nvGraphicFramePr>
        <p:xfrm>
          <a:off x="469515" y="900100"/>
          <a:ext cx="8229600" cy="566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467544" y="6309320"/>
            <a:ext cx="867645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Н.В. Деньгина, В.В. Родионов «Основы лучевой терапии злокачественных новообразований», Ульяновск, 2013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16216" y="4365104"/>
            <a:ext cx="2448272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Адронная</a:t>
            </a:r>
            <a:r>
              <a:rPr lang="ru-RU" dirty="0" smtClean="0"/>
              <a:t> терапия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0505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Дистанционная лучевая терапия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4048" y="1268760"/>
            <a:ext cx="388843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аппаратах для дистанционной радиотерапии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4050" y="2492896"/>
            <a:ext cx="3888432" cy="6120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линейных ускорителях электронов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148" y="1412776"/>
            <a:ext cx="388843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Конвенциальная </a:t>
            </a:r>
            <a:r>
              <a:rPr lang="en-US" dirty="0" smtClean="0"/>
              <a:t>(2D)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1832" y="2636912"/>
            <a:ext cx="388843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Конформная </a:t>
            </a:r>
            <a:r>
              <a:rPr lang="en-US" dirty="0" smtClean="0"/>
              <a:t>(</a:t>
            </a:r>
            <a:r>
              <a:rPr lang="ru-RU" dirty="0" smtClean="0"/>
              <a:t>3</a:t>
            </a:r>
            <a:r>
              <a:rPr lang="en-US" dirty="0" smtClean="0"/>
              <a:t>D)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8724" y="3825044"/>
            <a:ext cx="388843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Лучевая терапия с модуляцией интенсивности излучения </a:t>
            </a:r>
            <a:r>
              <a:rPr lang="en-US" dirty="0" smtClean="0"/>
              <a:t>(IMRT)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7308" y="5597874"/>
            <a:ext cx="3888432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Радиотерапия с коррекцией по изображениям </a:t>
            </a:r>
            <a:r>
              <a:rPr lang="en-US" dirty="0" smtClean="0"/>
              <a:t>(IGRT)</a:t>
            </a:r>
          </a:p>
        </p:txBody>
      </p:sp>
      <p:cxnSp>
        <p:nvCxnSpPr>
          <p:cNvPr id="24" name="Прямая со стрелкой 23"/>
          <p:cNvCxnSpPr>
            <a:stCxn id="4" idx="1"/>
            <a:endCxn id="18" idx="3"/>
          </p:cNvCxnSpPr>
          <p:nvPr/>
        </p:nvCxnSpPr>
        <p:spPr>
          <a:xfrm flipH="1">
            <a:off x="3946580" y="1808820"/>
            <a:ext cx="1057468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4" idx="1"/>
            <a:endCxn id="19" idx="3"/>
          </p:cNvCxnSpPr>
          <p:nvPr/>
        </p:nvCxnSpPr>
        <p:spPr>
          <a:xfrm flipH="1">
            <a:off x="3970264" y="1808820"/>
            <a:ext cx="1033784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5" idx="1"/>
            <a:endCxn id="18" idx="3"/>
          </p:cNvCxnSpPr>
          <p:nvPr/>
        </p:nvCxnSpPr>
        <p:spPr>
          <a:xfrm flipH="1" flipV="1">
            <a:off x="3946580" y="1952836"/>
            <a:ext cx="1057470" cy="8460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5" idx="1"/>
            <a:endCxn id="19" idx="3"/>
          </p:cNvCxnSpPr>
          <p:nvPr/>
        </p:nvCxnSpPr>
        <p:spPr>
          <a:xfrm flipH="1">
            <a:off x="3970264" y="2798930"/>
            <a:ext cx="1033786" cy="3780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5" idx="1"/>
            <a:endCxn id="20" idx="3"/>
          </p:cNvCxnSpPr>
          <p:nvPr/>
        </p:nvCxnSpPr>
        <p:spPr>
          <a:xfrm flipH="1">
            <a:off x="3977156" y="2798930"/>
            <a:ext cx="1026894" cy="15661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5" idx="1"/>
            <a:endCxn id="21" idx="3"/>
          </p:cNvCxnSpPr>
          <p:nvPr/>
        </p:nvCxnSpPr>
        <p:spPr>
          <a:xfrm flipH="1">
            <a:off x="3935740" y="2798930"/>
            <a:ext cx="1068310" cy="33390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Скругленный прямоугольник 45"/>
          <p:cNvSpPr/>
          <p:nvPr/>
        </p:nvSpPr>
        <p:spPr>
          <a:xfrm>
            <a:off x="5052393" y="3292883"/>
            <a:ext cx="3888432" cy="7610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рентгенотерапевтических аппаратах</a:t>
            </a:r>
            <a:endParaRPr lang="ru-RU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039420" y="4591007"/>
            <a:ext cx="3888432" cy="3886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Кибер</a:t>
            </a:r>
            <a:r>
              <a:rPr lang="ru-RU" dirty="0" smtClean="0"/>
              <a:t>-нож</a:t>
            </a:r>
            <a:endParaRPr lang="ru-RU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066061" y="5105642"/>
            <a:ext cx="3888432" cy="396044"/>
          </a:xfrm>
          <a:prstGeom prst="roundRect">
            <a:avLst>
              <a:gd name="adj" fmla="val 215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Гамма-нож</a:t>
            </a:r>
            <a:endParaRPr lang="ru-RU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5080863" y="5600330"/>
            <a:ext cx="3888432" cy="396044"/>
          </a:xfrm>
          <a:prstGeom prst="roundRect">
            <a:avLst>
              <a:gd name="adj" fmla="val 215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Томотерапия</a:t>
            </a:r>
            <a:endParaRPr lang="ru-RU" dirty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080863" y="6137934"/>
            <a:ext cx="3888432" cy="396044"/>
          </a:xfrm>
          <a:prstGeom prst="roundRect">
            <a:avLst>
              <a:gd name="adj" fmla="val 215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Адронная</a:t>
            </a:r>
            <a:r>
              <a:rPr lang="ru-RU" dirty="0" smtClean="0"/>
              <a:t> терапия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62264" y="41464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Специализированное оборудование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7480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Конвенциональная </a:t>
            </a:r>
            <a:r>
              <a:rPr lang="en-US" dirty="0" smtClean="0"/>
              <a:t>(</a:t>
            </a:r>
            <a:r>
              <a:rPr lang="ru-RU" dirty="0" smtClean="0"/>
              <a:t>2</a:t>
            </a:r>
            <a:r>
              <a:rPr lang="en-US" dirty="0" smtClean="0"/>
              <a:t>D)</a:t>
            </a:r>
            <a:endParaRPr lang="ru-RU" dirty="0"/>
          </a:p>
        </p:txBody>
      </p:sp>
      <p:pic>
        <p:nvPicPr>
          <p:cNvPr id="1028" name="Picture 4" descr="Картинки по запросу &quot;гамма терапевтический аппарат блок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234315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&quot;гамма терапевтический аппарат блоки&quot;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70263"/>
            <a:ext cx="2385463" cy="1786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ртинки по запросу &quot;гамма терапевтический аппарат&quot;&quot;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72816"/>
            <a:ext cx="51435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727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ru-RU" dirty="0"/>
              <a:t>Конформная </a:t>
            </a:r>
            <a:r>
              <a:rPr lang="en-US" dirty="0"/>
              <a:t>(</a:t>
            </a:r>
            <a:r>
              <a:rPr lang="ru-RU" dirty="0"/>
              <a:t>3</a:t>
            </a:r>
            <a:r>
              <a:rPr lang="en-US" dirty="0"/>
              <a:t>D</a:t>
            </a:r>
            <a:r>
              <a:rPr lang="en-US" dirty="0" smtClean="0"/>
              <a:t>)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2056" name="Picture 8" descr="Картинки по запросу &quot;линейный ускоритель электронов IMRT&quot;&quot;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57" y="1493938"/>
            <a:ext cx="653604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артинки по запросу &quot;линейный ускоритель электронов IMRT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916832"/>
            <a:ext cx="3476625" cy="131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459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Лучевая терапия с модуляцией интенсивности излучения </a:t>
            </a:r>
            <a:r>
              <a:rPr lang="en-US" dirty="0"/>
              <a:t>(IMRT)</a:t>
            </a:r>
            <a:br>
              <a:rPr lang="en-US" dirty="0"/>
            </a:br>
            <a:endParaRPr lang="ru-RU" dirty="0"/>
          </a:p>
        </p:txBody>
      </p:sp>
      <p:pic>
        <p:nvPicPr>
          <p:cNvPr id="3076" name="Picture 4" descr="Картинки по запросу &quot;imrt лучевая терапия&quot;&quot;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360857"/>
            <a:ext cx="5721428" cy="349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Картинки по запросу &quot;линейный ускоритель электронов IMRT&quot;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86" y="1410151"/>
            <a:ext cx="5928593" cy="307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039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Системная (</a:t>
            </a:r>
            <a:r>
              <a:rPr lang="ru-RU" dirty="0" err="1" smtClean="0"/>
              <a:t>радионуклидная</a:t>
            </a:r>
            <a:r>
              <a:rPr lang="ru-RU" dirty="0" smtClean="0"/>
              <a:t>)  терапия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Селективная доставка дозы ионизирующего излучения к органу-мишени с помощью источников ионизирующего излечения в открытом виде.</a:t>
            </a:r>
          </a:p>
          <a:p>
            <a:pPr lvl="1"/>
            <a:r>
              <a:rPr lang="ru-RU" dirty="0" smtClean="0"/>
              <a:t>Системная</a:t>
            </a:r>
          </a:p>
          <a:p>
            <a:pPr lvl="1"/>
            <a:r>
              <a:rPr lang="ru-RU" dirty="0" err="1" smtClean="0"/>
              <a:t>Локорегионарная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078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КИБЕР-НОЖ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 err="1"/>
              <a:t>Кибернож</a:t>
            </a:r>
            <a:r>
              <a:rPr lang="ru-RU" dirty="0"/>
              <a:t> (</a:t>
            </a:r>
            <a:r>
              <a:rPr lang="ru-RU" dirty="0">
                <a:hlinkClick r:id="rId2" tooltip="Английский язык"/>
              </a:rPr>
              <a:t>англ.</a:t>
            </a:r>
            <a:r>
              <a:rPr lang="ru-RU" dirty="0"/>
              <a:t> </a:t>
            </a:r>
            <a:r>
              <a:rPr lang="ru-RU" i="1" dirty="0" err="1"/>
              <a:t>CyberKnife</a:t>
            </a:r>
            <a:r>
              <a:rPr lang="ru-RU" dirty="0"/>
              <a:t>) — </a:t>
            </a:r>
            <a:r>
              <a:rPr lang="ru-RU" dirty="0">
                <a:hlinkClick r:id="rId3" tooltip="Радиохирургия"/>
              </a:rPr>
              <a:t>радиохирургическая</a:t>
            </a:r>
            <a:r>
              <a:rPr lang="ru-RU" dirty="0"/>
              <a:t> система производства компании </a:t>
            </a:r>
            <a:r>
              <a:rPr lang="ru-RU" dirty="0" err="1"/>
              <a:t>Accuray</a:t>
            </a:r>
            <a:r>
              <a:rPr lang="ru-RU" dirty="0"/>
              <a:t>, предназначенная для лечения доброкачественных и злокачественных опухолей и других заболеваний</a:t>
            </a:r>
            <a:r>
              <a:rPr lang="ru-RU" baseline="30000" dirty="0">
                <a:hlinkClick r:id="rId4"/>
              </a:rPr>
              <a:t>[1]</a:t>
            </a:r>
            <a:r>
              <a:rPr lang="ru-RU" baseline="30000" dirty="0">
                <a:hlinkClick r:id="rId5"/>
              </a:rPr>
              <a:t>[2]</a:t>
            </a:r>
            <a:r>
              <a:rPr lang="ru-RU" dirty="0"/>
              <a:t>. Разработана в 1992 году профессором нейрохирургии и радиационной онкологии </a:t>
            </a:r>
            <a:r>
              <a:rPr lang="ru-RU" dirty="0" err="1">
                <a:hlinkClick r:id="rId6" tooltip="Стенфордский университет"/>
              </a:rPr>
              <a:t>Стенфордского</a:t>
            </a:r>
            <a:r>
              <a:rPr lang="ru-RU" dirty="0">
                <a:hlinkClick r:id="rId6" tooltip="Стенфордский университет"/>
              </a:rPr>
              <a:t> университета</a:t>
            </a:r>
            <a:r>
              <a:rPr lang="ru-RU" dirty="0"/>
              <a:t> (США) </a:t>
            </a:r>
            <a:r>
              <a:rPr lang="ru-RU" dirty="0">
                <a:hlinkClick r:id="rId7" tooltip="en:John R. Adler"/>
              </a:rPr>
              <a:t>Джоном </a:t>
            </a:r>
            <a:r>
              <a:rPr lang="ru-RU" dirty="0" err="1">
                <a:hlinkClick r:id="rId7" tooltip="en:John R. Adler"/>
              </a:rPr>
              <a:t>Адлером</a:t>
            </a:r>
            <a:r>
              <a:rPr lang="ru-RU" baseline="30000" dirty="0" err="1">
                <a:hlinkClick r:id="rId8" tooltip="Адлер, Джон (страница отсутствует)"/>
              </a:rPr>
              <a:t>ru</a:t>
            </a:r>
            <a:r>
              <a:rPr lang="ru-RU" baseline="-25000" dirty="0" err="1"/>
              <a:t>en</a:t>
            </a:r>
            <a:r>
              <a:rPr lang="ru-RU" dirty="0"/>
              <a:t> и Питером и Расселом </a:t>
            </a:r>
            <a:r>
              <a:rPr lang="ru-RU" dirty="0" err="1"/>
              <a:t>Шонбергами</a:t>
            </a:r>
            <a:r>
              <a:rPr lang="ru-RU" dirty="0"/>
              <a:t> из </a:t>
            </a:r>
            <a:r>
              <a:rPr lang="ru-RU" i="1" dirty="0" err="1"/>
              <a:t>Schonberg</a:t>
            </a:r>
            <a:r>
              <a:rPr lang="ru-RU" i="1" dirty="0"/>
              <a:t> </a:t>
            </a:r>
            <a:r>
              <a:rPr lang="ru-RU" i="1" dirty="0" err="1"/>
              <a:t>Research</a:t>
            </a:r>
            <a:r>
              <a:rPr lang="ru-RU" i="1" dirty="0"/>
              <a:t> </a:t>
            </a:r>
            <a:r>
              <a:rPr lang="ru-RU" i="1" dirty="0" err="1"/>
              <a:t>Corporation</a:t>
            </a:r>
            <a:r>
              <a:rPr lang="ru-RU" dirty="0"/>
              <a:t>. Изготавливается компанией </a:t>
            </a:r>
            <a:r>
              <a:rPr lang="ru-RU" dirty="0" err="1"/>
              <a:t>Accuray</a:t>
            </a:r>
            <a:r>
              <a:rPr lang="ru-RU" dirty="0"/>
              <a:t>, штаб-квартира которой находится в г. </a:t>
            </a:r>
            <a:r>
              <a:rPr lang="ru-RU" dirty="0" err="1">
                <a:hlinkClick r:id="rId9" tooltip="Саннивейл (Калифорния)"/>
              </a:rPr>
              <a:t>Саннивейл</a:t>
            </a:r>
            <a:r>
              <a:rPr lang="ru-RU" dirty="0"/>
              <a:t>, штат </a:t>
            </a:r>
            <a:r>
              <a:rPr lang="ru-RU" dirty="0">
                <a:hlinkClick r:id="rId10" tooltip="Калифорния"/>
              </a:rPr>
              <a:t>Калифорния</a:t>
            </a:r>
            <a:r>
              <a:rPr lang="ru-RU" dirty="0"/>
              <a:t>.</a:t>
            </a:r>
          </a:p>
          <a:p>
            <a:r>
              <a:rPr lang="ru-RU" dirty="0"/>
              <a:t>Метод воздействия системы основан на лучевой терапии с целью более точного воздействия, чем при обычной лучевой терапии</a:t>
            </a:r>
            <a:r>
              <a:rPr lang="ru-RU" baseline="30000" dirty="0">
                <a:hlinkClick r:id="rId11"/>
              </a:rPr>
              <a:t>[3]</a:t>
            </a:r>
            <a:r>
              <a:rPr lang="ru-RU" dirty="0"/>
              <a:t>. Два основных элемента системы: (1) небольшой </a:t>
            </a:r>
            <a:r>
              <a:rPr lang="ru-RU" dirty="0">
                <a:hlinkClick r:id="rId12" tooltip="Линейный ускоритель"/>
              </a:rPr>
              <a:t>линейный ускоритель</a:t>
            </a:r>
            <a:r>
              <a:rPr lang="ru-RU" dirty="0"/>
              <a:t>, создающий излучение, и (2) </a:t>
            </a:r>
            <a:r>
              <a:rPr lang="ru-RU" dirty="0" err="1"/>
              <a:t>роботехническое</a:t>
            </a:r>
            <a:r>
              <a:rPr lang="ru-RU" dirty="0"/>
              <a:t> устройство, позволяющее направлять энергию на любую часть тела с любого направления.</a:t>
            </a:r>
          </a:p>
          <a:p>
            <a:r>
              <a:rPr lang="ru-RU" dirty="0"/>
              <a:t>Основные части системы </a:t>
            </a:r>
            <a:r>
              <a:rPr lang="ru-RU" dirty="0" err="1"/>
              <a:t>CyberKnife</a:t>
            </a:r>
            <a:r>
              <a:rPr lang="ru-RU" dirty="0"/>
              <a:t>, показанные на роботе </a:t>
            </a:r>
            <a:r>
              <a:rPr lang="ru-RU" dirty="0" err="1"/>
              <a:t>Fanuc</a:t>
            </a:r>
            <a:endParaRPr lang="ru-RU" dirty="0"/>
          </a:p>
          <a:p>
            <a:r>
              <a:rPr lang="ru-RU" dirty="0"/>
              <a:t>По заявлению производителя, в настоящее время в мире установлено около 250 установок </a:t>
            </a:r>
            <a:r>
              <a:rPr lang="ru-RU" dirty="0" err="1"/>
              <a:t>киберножа</a:t>
            </a:r>
            <a:r>
              <a:rPr lang="ru-RU" dirty="0"/>
              <a:t>, более 100 000 пациентов получили лечение. Большинство из этих установок находится в клиниках США, на втором месте — Япония. В меньшей степени — в странах Европы и Азии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194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КИБЕР-НОЖ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027" y="1600200"/>
            <a:ext cx="635594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47430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33781</TotalTime>
  <Words>186</Words>
  <Application>Microsoft Office PowerPoint</Application>
  <PresentationFormat>Экран (4:3)</PresentationFormat>
  <Paragraphs>52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Радиотерапия  (Лучевая терапия)</vt:lpstr>
      <vt:lpstr>Классификация методов</vt:lpstr>
      <vt:lpstr>Дистанционная лучевая терапия</vt:lpstr>
      <vt:lpstr>Конвенциональная (2D)</vt:lpstr>
      <vt:lpstr>Конформная (3D) </vt:lpstr>
      <vt:lpstr>Лучевая терапия с модуляцией интенсивности излучения (IMRT) </vt:lpstr>
      <vt:lpstr>Системная (радионуклидная)  терапия</vt:lpstr>
      <vt:lpstr>КИБЕР-НОЖ</vt:lpstr>
      <vt:lpstr>КИБЕР-НОЖ</vt:lpstr>
      <vt:lpstr>КИБЕР-НОЖ</vt:lpstr>
      <vt:lpstr>ГАММА-НОЖ</vt:lpstr>
      <vt:lpstr>Гамма-нож</vt:lpstr>
      <vt:lpstr>ТОМОТЕРАПИЯ</vt:lpstr>
      <vt:lpstr>ТОМОТЕРАПИЯ</vt:lpstr>
      <vt:lpstr>АДРОННАЯ ТЕРАПИЯ</vt:lpstr>
      <vt:lpstr>АДРОННАЯ ТЕРАПИЯ</vt:lpstr>
      <vt:lpstr>АДРОННАЯ ТЕРАПИЯ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Никита А. Голубев</dc:creator>
  <cp:lastModifiedBy>Никита А. Голубев</cp:lastModifiedBy>
  <cp:revision>23</cp:revision>
  <cp:lastPrinted>2019-12-05T06:38:48Z</cp:lastPrinted>
  <dcterms:created xsi:type="dcterms:W3CDTF">2019-10-23T07:47:48Z</dcterms:created>
  <dcterms:modified xsi:type="dcterms:W3CDTF">2019-12-11T13:28:08Z</dcterms:modified>
</cp:coreProperties>
</file>